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_rels/theme1.xml.rels" ContentType="application/vnd.openxmlformats-package.relationships+xml"/>
  <Override PartName="/ppt/theme/_rels/theme2.xml.rels" ContentType="application/vnd.openxmlformats-package.relationships+xml"/>
  <Override PartName="/ppt/theme/_rels/theme3.xml.rels" ContentType="application/vnd.openxmlformats-package.relationships+xml"/>
  <Override PartName="/ppt/theme/_rels/theme4.xml.rels" ContentType="application/vnd.openxmlformats-package.relationships+xml"/>
  <Override PartName="/ppt/theme/_rels/theme5.xml.rels" ContentType="application/vnd.openxmlformats-package.relationships+xml"/>
  <Override PartName="/ppt/theme/_rels/theme6.xml.rels" ContentType="application/vnd.openxmlformats-package.relationships+xml"/>
  <Override PartName="/ppt/theme/_rels/theme7.xml.rels" ContentType="application/vnd.openxmlformats-package.relationships+xml"/>
  <Override PartName="/ppt/theme/_rels/theme8.xml.rels" ContentType="application/vnd.openxmlformats-package.relationships+xml"/>
  <Override PartName="/ppt/theme/_rels/theme9.xml.rels" ContentType="application/vnd.openxmlformats-package.relationships+xml"/>
  <Override PartName="/ppt/theme/_rels/theme10.xml.rels" ContentType="application/vnd.openxmlformats-package.relationships+xml"/>
  <Override PartName="/ppt/theme/_rels/theme11.xml.rels" ContentType="application/vnd.openxmlformats-package.relationships+xml"/>
  <Override PartName="/ppt/theme/_rels/theme12.xml.rels" ContentType="application/vnd.openxmlformats-package.relationships+xml"/>
  <Override PartName="/ppt/diagrams/quickStyle3.xml" ContentType="application/vnd.openxmlformats-officedocument.drawingml.diagramStyle+xml"/>
  <Override PartName="/ppt/diagrams/data1.xml" ContentType="application/vnd.openxmlformats-officedocument.drawingml.diagramData+xml"/>
  <Override PartName="/ppt/diagrams/colors24.xml" ContentType="application/vnd.openxmlformats-officedocument.drawingml.diagramColors+xml"/>
  <Override PartName="/ppt/diagrams/layout1.xml" ContentType="application/vnd.openxmlformats-officedocument.drawingml.diagramLayout+xml"/>
  <Override PartName="/ppt/diagrams/quickStyle9.xml" ContentType="application/vnd.openxmlformats-officedocument.drawingml.diagramStyle+xml"/>
  <Override PartName="/ppt/diagrams/data7.xml" ContentType="application/vnd.openxmlformats-officedocument.drawingml.diagramData+xml"/>
  <Override PartName="/ppt/diagrams/quickStyle1.xml" ContentType="application/vnd.openxmlformats-officedocument.drawingml.diagramStyle+xml"/>
  <Override PartName="/ppt/diagrams/drawing2.xml" ContentType="application/vnd.ms-office.drawingml.diagramDrawing+xml"/>
  <Override PartName="/ppt/diagrams/colors1.xml" ContentType="application/vnd.openxmlformats-officedocument.drawingml.diagramColors+xml"/>
  <Override PartName="/ppt/diagrams/drawing1.xml" ContentType="application/vnd.ms-office.drawingml.diagramDrawing+xml"/>
  <Override PartName="/ppt/diagrams/colors25.xml" ContentType="application/vnd.openxmlformats-officedocument.drawingml.diagramColors+xml"/>
  <Override PartName="/ppt/diagrams/data2.xml" ContentType="application/vnd.openxmlformats-officedocument.drawingml.diagramData+xml"/>
  <Override PartName="/ppt/diagrams/quickStyle4.xml" ContentType="application/vnd.openxmlformats-officedocument.drawingml.diagramStyle+xml"/>
  <Override PartName="/ppt/diagrams/quickStyle2.xml" ContentType="application/vnd.openxmlformats-officedocument.drawingml.diagramStyle+xml"/>
  <Override PartName="/ppt/diagrams/layout2.xml" ContentType="application/vnd.openxmlformats-officedocument.drawingml.diagramLayout+xml"/>
  <Override PartName="/ppt/diagrams/data8.xml" ContentType="application/vnd.openxmlformats-officedocument.drawingml.diagramData+xml"/>
  <Override PartName="/ppt/diagrams/colors2.xml" ContentType="application/vnd.openxmlformats-officedocument.drawingml.diagramColors+xml"/>
  <Override PartName="/ppt/diagrams/drawing3.xml" ContentType="application/vnd.ms-office.drawingml.diagramDrawing+xml"/>
  <Override PartName="/ppt/diagrams/colors26.xml" ContentType="application/vnd.openxmlformats-officedocument.drawingml.diagramColors+xml"/>
  <Override PartName="/ppt/diagrams/data3.xml" ContentType="application/vnd.openxmlformats-officedocument.drawingml.diagramData+xml"/>
  <Override PartName="/ppt/diagrams/quickStyle5.xml" ContentType="application/vnd.openxmlformats-officedocument.drawingml.diagramStyle+xml"/>
  <Override PartName="/ppt/diagrams/layout3.xml" ContentType="application/vnd.openxmlformats-officedocument.drawingml.diagramLayout+xml"/>
  <Override PartName="/ppt/diagrams/data9.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colors27.xml" ContentType="application/vnd.openxmlformats-officedocument.drawingml.diagramColors+xml"/>
  <Override PartName="/ppt/diagrams/data4.xml" ContentType="application/vnd.openxmlformats-officedocument.drawingml.diagramData+xml"/>
  <Override PartName="/ppt/diagrams/quickStyle6.xml" ContentType="application/vnd.openxmlformats-officedocument.drawingml.diagramStyle+xml"/>
  <Override PartName="/ppt/diagrams/layout4.xml" ContentType="application/vnd.openxmlformats-officedocument.drawingml.diagramLayout+xml"/>
  <Override PartName="/ppt/diagrams/colors4.xml" ContentType="application/vnd.openxmlformats-officedocument.drawingml.diagramColors+xml"/>
  <Override PartName="/ppt/diagrams/drawing5.xml" ContentType="application/vnd.ms-office.drawingml.diagramDrawing+xml"/>
  <Override PartName="/ppt/diagrams/colors28.xml" ContentType="application/vnd.openxmlformats-officedocument.drawingml.diagramColors+xml"/>
  <Override PartName="/ppt/diagrams/data5.xml" ContentType="application/vnd.openxmlformats-officedocument.drawingml.diagramData+xml"/>
  <Override PartName="/ppt/diagrams/quickStyle7.xml" ContentType="application/vnd.openxmlformats-officedocument.drawingml.diagramStyle+xml"/>
  <Override PartName="/ppt/diagrams/layout5.xml" ContentType="application/vnd.openxmlformats-officedocument.drawingml.diagramLayout+xml"/>
  <Override PartName="/ppt/diagrams/colors5.xml" ContentType="application/vnd.openxmlformats-officedocument.drawingml.diagramColors+xml"/>
  <Override PartName="/ppt/diagrams/drawing6.xml" ContentType="application/vnd.ms-office.drawingml.diagramDrawing+xml"/>
  <Override PartName="/ppt/diagrams/colors29.xml" ContentType="application/vnd.openxmlformats-officedocument.drawingml.diagramColors+xml"/>
  <Override PartName="/ppt/diagrams/data6.xml" ContentType="application/vnd.openxmlformats-officedocument.drawingml.diagramData+xml"/>
  <Override PartName="/ppt/diagrams/quickStyle8.xml" ContentType="application/vnd.openxmlformats-officedocument.drawingml.diagramStyle+xml"/>
  <Override PartName="/ppt/diagrams/layout6.xml" ContentType="application/vnd.openxmlformats-officedocument.drawingml.diagramLayout+xml"/>
  <Override PartName="/ppt/diagrams/colors6.xml" ContentType="application/vnd.openxmlformats-officedocument.drawingml.diagramColors+xml"/>
  <Override PartName="/ppt/diagrams/drawing7.xml" ContentType="application/vnd.ms-office.drawingml.diagramDrawing+xml"/>
  <Override PartName="/ppt/diagrams/layout7.xml" ContentType="application/vnd.openxmlformats-officedocument.drawingml.diagramLayout+xml"/>
  <Override PartName="/ppt/diagrams/colors7.xml" ContentType="application/vnd.openxmlformats-officedocument.drawingml.diagramColors+xml"/>
  <Override PartName="/ppt/diagrams/drawing8.xml" ContentType="application/vnd.ms-office.drawingml.diagramDrawing+xml"/>
  <Override PartName="/ppt/diagrams/layout8.xml" ContentType="application/vnd.openxmlformats-officedocument.drawingml.diagramLayout+xml"/>
  <Override PartName="/ppt/diagrams/colors8.xml" ContentType="application/vnd.openxmlformats-officedocument.drawingml.diagramColors+xml"/>
  <Override PartName="/ppt/diagrams/drawing9.xml" ContentType="application/vnd.ms-office.drawingml.diagramDrawing+xml"/>
  <Override PartName="/ppt/diagrams/layout9.xml" ContentType="application/vnd.openxmlformats-officedocument.drawingml.diagramLayout+xml"/>
  <Override PartName="/ppt/diagrams/colors9.xml" ContentType="application/vnd.openxmlformats-officedocument.drawingml.diagramColors+xml"/>
  <Override PartName="/ppt/diagrams/data10.xml" ContentType="application/vnd.openxmlformats-officedocument.drawingml.diagramData+xml"/>
  <Override PartName="/ppt/diagrams/quickStyle12.xml" ContentType="application/vnd.openxmlformats-officedocument.drawingml.diagramStyle+xml"/>
  <Override PartName="/ppt/diagrams/colors12.xml" ContentType="application/vnd.openxmlformats-officedocument.drawingml.diagramColors+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1.xml" ContentType="application/vnd.ms-office.drawingml.diagramDrawing+xml"/>
  <Override PartName="/ppt/diagrams/drawing10.xml" ContentType="application/vnd.ms-office.drawingml.diagramDrawing+xml"/>
  <Override PartName="/ppt/diagrams/data11.xml" ContentType="application/vnd.openxmlformats-officedocument.drawingml.diagramData+xml"/>
  <Override PartName="/ppt/diagrams/quickStyle13.xml" ContentType="application/vnd.openxmlformats-officedocument.drawingml.diagramStyle+xml"/>
  <Override PartName="/ppt/diagrams/colors13.xml" ContentType="application/vnd.openxmlformats-officedocument.drawingml.diagramColors+xml"/>
  <Override PartName="/ppt/diagrams/layout11.xml" ContentType="application/vnd.openxmlformats-officedocument.drawingml.diagramLayout+xml"/>
  <Override PartName="/ppt/diagrams/drawing12.xml" ContentType="application/vnd.ms-office.drawingml.diagramDrawing+xml"/>
  <Override PartName="/ppt/diagrams/colors11.xml" ContentType="application/vnd.openxmlformats-officedocument.drawingml.diagramColors+xml"/>
  <Override PartName="/ppt/diagrams/quickStyle11.xml" ContentType="application/vnd.openxmlformats-officedocument.drawingml.diagramStyle+xml"/>
  <Override PartName="/ppt/diagrams/data12.xml" ContentType="application/vnd.openxmlformats-officedocument.drawingml.diagramData+xml"/>
  <Override PartName="/ppt/diagrams/layout12.xml" ContentType="application/vnd.openxmlformats-officedocument.drawingml.diagramLayout+xml"/>
  <Override PartName="/ppt/diagrams/data13.xml" ContentType="application/vnd.openxmlformats-officedocument.drawingml.diagramData+xml"/>
  <Override PartName="/ppt/diagrams/layout13.xml" ContentType="application/vnd.openxmlformats-officedocument.drawingml.diagramLayout+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quickStyle30.xml" ContentType="application/vnd.openxmlformats-officedocument.drawingml.diagramStyle+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quickStyle31.xml" ContentType="application/vnd.openxmlformats-officedocument.drawingml.diagramStyle+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_rels/data1.xml.rels" ContentType="application/vnd.openxmlformats-package.relationships+xml"/>
  <Override PartName="/ppt/diagrams/_rels/drawing2.xml.rels" ContentType="application/vnd.openxmlformats-package.relationships+xml"/>
  <Override PartName="/ppt/diagrams/_rels/data24.xml.rels" ContentType="application/vnd.openxmlformats-package.relationships+xml"/>
  <Override PartName="/ppt/diagrams/_rels/drawing10.xml.rels" ContentType="application/vnd.openxmlformats-package.relationships+xml"/>
  <Override PartName="/ppt/diagrams/_rels/data7.xml.rels" ContentType="application/vnd.openxmlformats-package.relationships+xml"/>
  <Override PartName="/ppt/diagrams/_rels/drawing1.xml.rels" ContentType="application/vnd.openxmlformats-package.relationships+xml"/>
  <Override PartName="/ppt/diagrams/_rels/data2.xml.rels" ContentType="application/vnd.openxmlformats-package.relationships+xml"/>
  <Override PartName="/ppt/diagrams/_rels/drawing4.xml.rels" ContentType="application/vnd.openxmlformats-package.relationships+xml"/>
  <Override PartName="/ppt/diagrams/_rels/data4.xml.rels" ContentType="application/vnd.openxmlformats-package.relationships+xml"/>
  <Override PartName="/ppt/diagrams/_rels/drawing5.xml.rels" ContentType="application/vnd.openxmlformats-package.relationships+xml"/>
  <Override PartName="/ppt/diagrams/_rels/drawing22.xml.rels" ContentType="application/vnd.openxmlformats-package.relationships+xml"/>
  <Override PartName="/ppt/diagrams/_rels/data5.xml.rels" ContentType="application/vnd.openxmlformats-package.relationships+xml"/>
  <Override PartName="/ppt/diagrams/_rels/data22.xml.rels" ContentType="application/vnd.openxmlformats-package.relationships+xml"/>
  <Override PartName="/ppt/diagrams/_rels/drawing6.xml.rels" ContentType="application/vnd.openxmlformats-package.relationships+xml"/>
  <Override PartName="/ppt/diagrams/_rels/drawing23.xml.rels" ContentType="application/vnd.openxmlformats-package.relationships+xml"/>
  <Override PartName="/ppt/diagrams/_rels/data6.xml.rels" ContentType="application/vnd.openxmlformats-package.relationships+xml"/>
  <Override PartName="/ppt/diagrams/_rels/data23.xml.rels" ContentType="application/vnd.openxmlformats-package.relationships+xml"/>
  <Override PartName="/ppt/diagrams/_rels/drawing7.xml.rels" ContentType="application/vnd.openxmlformats-package.relationships+xml"/>
  <Override PartName="/ppt/diagrams/_rels/drawing24.xml.rels" ContentType="application/vnd.openxmlformats-package.relationships+xml"/>
  <Override PartName="/ppt/diagrams/_rels/data10.xml.rels" ContentType="application/vnd.openxmlformats-package.relationships+xml"/>
  <Override PartName="/ppt/diagrams/_rels/drawing11.xml.rels" ContentType="application/vnd.openxmlformats-package.relationships+xml"/>
  <Override PartName="/ppt/diagrams/_rels/data25.xml.rels" ContentType="application/vnd.openxmlformats-package.relationships+xml"/>
  <Override PartName="/ppt/diagrams/_rels/data11.xml.rels" ContentType="application/vnd.openxmlformats-package.relationships+xml"/>
  <Override PartName="/ppt/diagrams/_rels/data17.xml.rels" ContentType="application/vnd.openxmlformats-package.relationships+xml"/>
  <Override PartName="/ppt/diagrams/_rels/drawing17.xml.rels" ContentType="application/vnd.openxmlformats-package.relationships+xml"/>
  <Override PartName="/ppt/diagrams/_rels/data18.xml.rels" ContentType="application/vnd.openxmlformats-package.relationships+xml"/>
  <Override PartName="/ppt/diagrams/_rels/drawing18.xml.rels" ContentType="application/vnd.openxmlformats-package.relationships+xml"/>
  <Override PartName="/ppt/diagrams/_rels/data19.xml.rels" ContentType="application/vnd.openxmlformats-package.relationships+xml"/>
  <Override PartName="/ppt/diagrams/_rels/drawing19.xml.rels" ContentType="application/vnd.openxmlformats-package.relationships+xml"/>
  <Override PartName="/ppt/diagrams/_rels/data20.xml.rels" ContentType="application/vnd.openxmlformats-package.relationships+xml"/>
  <Override PartName="/ppt/diagrams/_rels/drawing20.xml.rels" ContentType="application/vnd.openxmlformats-package.relationships+xml"/>
  <Override PartName="/ppt/diagrams/_rels/drawing25.xml.rels" ContentType="application/vnd.openxmlformats-package.relationships+xml"/>
  <Override PartName="/ppt/diagrams/_rels/data26.xml.rels" ContentType="application/vnd.openxmlformats-package.relationships+xml"/>
  <Override PartName="/ppt/diagrams/_rels/drawing26.xml.rels" ContentType="application/vnd.openxmlformats-package.relationships+xml"/>
  <Override PartName="/ppt/diagrams/_rels/data27.xml.rels" ContentType="application/vnd.openxmlformats-package.relationships+xml"/>
  <Override PartName="/ppt/diagrams/_rels/drawing27.xml.rels" ContentType="application/vnd.openxmlformats-package.relationships+xml"/>
  <Override PartName="/ppt/diagrams/_rels/data29.xml.rels" ContentType="application/vnd.openxmlformats-package.relationships+xml"/>
  <Override PartName="/ppt/diagrams/_rels/drawing29.xml.rels" ContentType="application/vnd.openxmlformats-package.relationships+xml"/>
  <Override PartName="/ppt/media/OOXDiagramDrawingRels10_0.jpeg" ContentType="image/jpeg"/>
  <Override PartName="/ppt/media/image1.jpeg" ContentType="image/jpeg"/>
  <Override PartName="/ppt/media/OOXDiagramDrawingRels4_0.png" ContentType="image/png"/>
  <Override PartName="/ppt/media/image3.png" ContentType="image/png"/>
  <Override PartName="/ppt/media/OOXDiagramDataRels29_1.png" ContentType="image/png"/>
  <Override PartName="/ppt/media/image2.jpeg" ContentType="image/jpeg"/>
  <Override PartName="/ppt/media/OOXDiagramDataRels1_0.jpeg" ContentType="image/jpeg"/>
  <Override PartName="/ppt/media/OOXDiagramDataRels5_2.png" ContentType="image/png"/>
  <Override PartName="/ppt/media/OOXDiagramDrawingRels19_1.jpeg" ContentType="image/jpeg"/>
  <Override PartName="/ppt/media/image5.png" ContentType="image/png"/>
  <Override PartName="/ppt/media/image6.png" ContentType="image/png"/>
  <Override PartName="/ppt/media/OOXDiagramDrawingRels1_0.jpeg" ContentType="image/jpeg"/>
  <Override PartName="/ppt/media/OOXDiagramDrawingRels22_0.jpeg" ContentType="image/jpeg"/>
  <Override PartName="/ppt/media/OOXDiagramDataRels29_2.png" ContentType="image/png"/>
  <Override PartName="/ppt/media/image4.png" ContentType="image/png"/>
  <Override PartName="/ppt/media/OOXDiagramDataRels25_0.jpeg" ContentType="image/jpeg"/>
  <Override PartName="/ppt/media/OOXDiagramDrawingRels4_1.png" ContentType="image/png"/>
  <Override PartName="/ppt/media/OOXDiagramDataRels2_0.jpeg" ContentType="image/jpeg"/>
  <Override PartName="/ppt/media/OOXDiagramDataRels2_1.jpeg" ContentType="image/jpeg"/>
  <Override PartName="/ppt/media/OOXDiagramDrawingRels2_0.jpeg" ContentType="image/jpeg"/>
  <Override PartName="/ppt/media/OOXDiagramDrawingRels23_0.jpeg" ContentType="image/jpeg"/>
  <Override PartName="/ppt/media/OOXDiagramDrawingRels2_1.jpeg" ContentType="image/jpeg"/>
  <Override PartName="/ppt/media/image10.jpeg" ContentType="image/jpeg"/>
  <Override PartName="/ppt/media/OOXDiagramDrawingRels23_1.jpeg" ContentType="image/jpeg"/>
  <Override PartName="/ppt/media/OOXDiagramDataRels4_0.png" ContentType="image/png"/>
  <Override PartName="/ppt/media/OOXDiagramDrawingRels19_2.jpeg" ContentType="image/jpeg"/>
  <Override PartName="/ppt/media/OOXDiagramDrawingRels20_0.png" ContentType="image/png"/>
  <Override PartName="/ppt/media/OOXDiagramDataRels4_1.png" ContentType="image/png"/>
  <Override PartName="/ppt/media/OOXDiagramDrawingRels22_1.jpeg" ContentType="image/jpeg"/>
  <Override PartName="/ppt/media/image7.jpeg" ContentType="image/jpeg"/>
  <Override PartName="/ppt/media/OOXDiagramDataRels5_0.png" ContentType="image/png"/>
  <Override PartName="/ppt/media/image9.jpeg" ContentType="image/jpeg"/>
  <Override PartName="/ppt/media/OOXDiagramDrawingRels18_0.jpeg" ContentType="image/jpeg"/>
  <Override PartName="/ppt/media/OOXDiagramDataRels5_1.png" ContentType="image/png"/>
  <Override PartName="/ppt/media/OOXDiagramDrawingRels5_0.png" ContentType="image/png"/>
  <Override PartName="/ppt/media/OOXDiagramDrawingRels5_1.png" ContentType="image/png"/>
  <Override PartName="/ppt/media/OOXDiagramDataRels11_0.png" ContentType="image/png"/>
  <Override PartName="/ppt/media/OOXDiagramDrawingRels5_2.png" ContentType="image/png"/>
  <Override PartName="/ppt/media/OOXDiagramDataRels11_1.png" ContentType="image/png"/>
  <Override PartName="/ppt/media/OOXDiagramDrawingRels11_0.png" ContentType="image/png"/>
  <Override PartName="/ppt/media/OOXDiagramDataRels6_0.jpg" ContentType="image/jpg"/>
  <Override PartName="/ppt/media/image8.png" ContentType="image/png"/>
  <Override PartName="/ppt/media/image13.png" ContentType="image/png"/>
  <Override PartName="/ppt/media/OOXDiagramDataRels25_1.jpeg" ContentType="image/jpeg"/>
  <Override PartName="/ppt/media/OOXDiagramDrawingRels6_0.jpg" ContentType="image/jpg"/>
  <Override PartName="/ppt/media/OOXDiagramDataRels7_0.jpeg" ContentType="image/jpeg"/>
  <Override PartName="/ppt/media/OOXDiagramDrawingRels7_0.jpeg" ContentType="image/jpeg"/>
  <Override PartName="/ppt/media/OOXDiagramDataRels19_1.jpeg" ContentType="image/jpeg"/>
  <Override PartName="/ppt/media/OOXDiagramDataRels10_0.jpeg" ContentType="image/jpeg"/>
  <Override PartName="/ppt/media/OOXDiagramDataRels11_2.png" ContentType="image/png"/>
  <Override PartName="/ppt/media/OOXDiagramDrawingRels11_1.png" ContentType="image/png"/>
  <Override PartName="/ppt/media/OOXDiagramDrawingRels11_2.png" ContentType="image/png"/>
  <Override PartName="/ppt/media/OOXDiagramDrawingRels18_1.jpeg" ContentType="image/jpeg"/>
  <Override PartName="/ppt/media/OOXDiagramDataRels17_0.png" ContentType="image/png"/>
  <Override PartName="/ppt/media/OOXDiagramDrawingRels17_0.png" ContentType="image/png"/>
  <Override PartName="/ppt/media/OOXDiagramDataRels18_0.jpeg" ContentType="image/jpeg"/>
  <Override PartName="/ppt/media/OOXDiagramDataRels18_1.jpeg" ContentType="image/jpeg"/>
  <Override PartName="/ppt/media/OOXDiagramDataRels19_0.jpeg" ContentType="image/jpeg"/>
  <Override PartName="/ppt/media/OOXDiagramDataRels19_2.jpeg" ContentType="image/jpeg"/>
  <Override PartName="/ppt/media/OOXDiagramDrawingRels19_0.jpeg" ContentType="image/jpeg"/>
  <Override PartName="/ppt/media/OOXDiagramDataRels20_0.png" ContentType="image/png"/>
  <Override PartName="/ppt/media/OOXDiagramDataRels22_0.jpeg" ContentType="image/jpeg"/>
  <Override PartName="/ppt/media/OOXDiagramDataRels22_1.jpeg" ContentType="image/jpeg"/>
  <Override PartName="/ppt/media/OOXDiagramDrawingRels23_2.jpeg" ContentType="image/jpeg"/>
  <Override PartName="/ppt/media/image11.jpeg" ContentType="image/jpeg"/>
  <Override PartName="/ppt/media/OOXDiagramDataRels23_0.jpeg" ContentType="image/jpeg"/>
  <Override PartName="/ppt/media/OOXDiagramDataRels23_1.jpeg" ContentType="image/jpeg"/>
  <Override PartName="/ppt/media/OOXDiagramDataRels23_2.jpeg" ContentType="image/jpeg"/>
  <Override PartName="/ppt/media/OOXDiagramDataRels24_0.jpeg" ContentType="image/jpeg"/>
  <Override PartName="/ppt/media/OOXDiagramDataRels24_1.jpeg" ContentType="image/jpeg"/>
  <Override PartName="/ppt/media/OOXDiagramDataRels24_2.jpeg" ContentType="image/jpeg"/>
  <Override PartName="/ppt/media/OOXDiagramDrawingRels24_0.jpeg" ContentType="image/jpeg"/>
  <Override PartName="/ppt/media/OOXDiagramDrawingRels24_1.jpeg" ContentType="image/jpeg"/>
  <Override PartName="/ppt/media/OOXDiagramDrawingRels24_2.jpeg" ContentType="image/jpeg"/>
  <Override PartName="/ppt/media/OOXDiagramDrawingRels25_0.jpeg" ContentType="image/jpeg"/>
  <Override PartName="/ppt/media/OOXDiagramDrawingRels25_1.jpeg" ContentType="image/jpeg"/>
  <Override PartName="/ppt/media/OOXDiagramDataRels26_0.jpeg" ContentType="image/jpeg"/>
  <Override PartName="/ppt/media/OOXDiagramDataRels26_1.jpeg" ContentType="image/jpeg"/>
  <Override PartName="/ppt/media/OOXDiagramDataRels26_2.jpeg" ContentType="image/jpeg"/>
  <Override PartName="/ppt/media/OOXDiagramDrawingRels26_0.jpeg" ContentType="image/jpeg"/>
  <Override PartName="/ppt/media/OOXDiagramDrawingRels26_1.jpeg" ContentType="image/jpeg"/>
  <Override PartName="/ppt/media/OOXDiagramDrawingRels26_2.jpeg" ContentType="image/jpeg"/>
  <Override PartName="/ppt/media/OOXDiagramDataRels27_0.jpg" ContentType="image/jpg"/>
  <Override PartName="/ppt/media/OOXDiagramDrawingRels27_0.jpg" ContentType="image/jpg"/>
  <Override PartName="/ppt/media/image12.jpeg" ContentType="image/jpeg"/>
  <Override PartName="/ppt/media/OOXDiagramDataRels29_0.png" ContentType="image/png"/>
  <Override PartName="/ppt/media/OOXDiagramDrawingRels29_0.png" ContentType="image/png"/>
  <Override PartName="/ppt/media/OOXDiagramDrawingRels29_1.png" ContentType="image/png"/>
  <Override PartName="/ppt/media/OOXDiagramDrawingRels29_2.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_rels/notesSlide1.xml.rels" ContentType="application/vnd.openxmlformats-package.relationships+xml"/>
  <Override PartName="/ppt/notesSlides/_rels/notesSlide13.xml.rels" ContentType="application/vnd.openxmlformats-package.relationships+xml"/>
  <Override PartName="/ppt/notesSlides/_rels/notesSlide10.xml.rels" ContentType="application/vnd.openxmlformats-package.relationships+xml"/>
  <Override PartName="/ppt/notesSlides/_rels/notesSlide6.xml.rels" ContentType="application/vnd.openxmlformats-package.relationships+xml"/>
  <Override PartName="/ppt/notesSlides/_rels/notesSlide2.xml.rels" ContentType="application/vnd.openxmlformats-package.relationships+xml"/>
  <Override PartName="/ppt/notesSlides/_rels/notesSlide7.xml.rels" ContentType="application/vnd.openxmlformats-package.relationships+xml"/>
  <Override PartName="/ppt/notesSlides/_rels/notesSlide11.xml.rels" ContentType="application/vnd.openxmlformats-package.relationships+xml"/>
  <Override PartName="/ppt/notesSlides/_rels/notesSlide8.xml.rels" ContentType="application/vnd.openxmlformats-package.relationships+xml"/>
  <Override PartName="/ppt/notesSlides/_rels/notesSlide16.xml.rels" ContentType="application/vnd.openxmlformats-package.relationships+xml"/>
  <Override PartName="/ppt/notesSlides/_rels/notesSlide29.xml.rels" ContentType="application/vnd.openxmlformats-package.relationships+xml"/>
  <Override PartName="/ppt/notesSlides/_rels/notesSlide30.xml.rels" ContentType="application/vnd.openxmlformats-package.relationships+xml"/>
  <Override PartName="/ppt/notesSlides/_rels/notesSlide31.xml.rels" ContentType="application/vnd.openxmlformats-package.relationships+xml"/>
  <Override PartName="/ppt/notesSlides/_rels/notesSlide32.xml.rels" ContentType="application/vnd.openxmlformats-package.relationships+xml"/>
  <Override PartName="/ppt/notesSlides/_rels/notesSlide33.xml.rels" ContentType="application/vnd.openxmlformats-package.relationships+xml"/>
  <Override PartName="/ppt/notesSlides/_rels/notesSlide34.xml.rels" ContentType="application/vnd.openxmlformats-package.relationships+xml"/>
  <Override PartName="/ppt/notesSlides/_rels/notesSlide35.xml.rels" ContentType="application/vnd.openxmlformats-package.relationships+xml"/>
  <Override PartName="/ppt/notesSlides/_rels/notesSlide37.xml.rels" ContentType="application/vnd.openxmlformats-package.relationships+xml"/>
  <Override PartName="/ppt/notesSlides/_rels/notesSlide38.xml.rels" ContentType="application/vnd.openxmlformats-package.relationships+xml"/>
  <Override PartName="/ppt/notesSlides/_rels/notesSlide39.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Lst>
  <p:sldSz cx="9144000" cy="5143500"/>
  <p:notesSz cx="6797675" cy="9926638"/>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30" Type="http://schemas.openxmlformats.org/officeDocument/2006/relationships/slide" Target="slides/slide16.xml"/><Relationship Id="rId31" Type="http://schemas.openxmlformats.org/officeDocument/2006/relationships/slide" Target="slides/slide17.xml"/><Relationship Id="rId32" Type="http://schemas.openxmlformats.org/officeDocument/2006/relationships/slide" Target="slides/slide18.xml"/><Relationship Id="rId33" Type="http://schemas.openxmlformats.org/officeDocument/2006/relationships/slide" Target="slides/slide19.xml"/><Relationship Id="rId34" Type="http://schemas.openxmlformats.org/officeDocument/2006/relationships/slide" Target="slides/slide20.xml"/><Relationship Id="rId35" Type="http://schemas.openxmlformats.org/officeDocument/2006/relationships/slide" Target="slides/slide21.xml"/><Relationship Id="rId36" Type="http://schemas.openxmlformats.org/officeDocument/2006/relationships/slide" Target="slides/slide22.xml"/><Relationship Id="rId37" Type="http://schemas.openxmlformats.org/officeDocument/2006/relationships/slide" Target="slides/slide23.xml"/><Relationship Id="rId38" Type="http://schemas.openxmlformats.org/officeDocument/2006/relationships/slide" Target="slides/slide24.xml"/><Relationship Id="rId39" Type="http://schemas.openxmlformats.org/officeDocument/2006/relationships/slide" Target="slides/slide25.xml"/><Relationship Id="rId40" Type="http://schemas.openxmlformats.org/officeDocument/2006/relationships/slide" Target="slides/slide26.xml"/><Relationship Id="rId41" Type="http://schemas.openxmlformats.org/officeDocument/2006/relationships/slide" Target="slides/slide27.xml"/><Relationship Id="rId42" Type="http://schemas.openxmlformats.org/officeDocument/2006/relationships/slide" Target="slides/slide28.xml"/><Relationship Id="rId43" Type="http://schemas.openxmlformats.org/officeDocument/2006/relationships/slide" Target="slides/slide29.xml"/><Relationship Id="rId44" Type="http://schemas.openxmlformats.org/officeDocument/2006/relationships/slide" Target="slides/slide30.xml"/><Relationship Id="rId45" Type="http://schemas.openxmlformats.org/officeDocument/2006/relationships/slide" Target="slides/slide31.xml"/><Relationship Id="rId46" Type="http://schemas.openxmlformats.org/officeDocument/2006/relationships/slide" Target="slides/slide32.xml"/><Relationship Id="rId47" Type="http://schemas.openxmlformats.org/officeDocument/2006/relationships/slide" Target="slides/slide33.xml"/><Relationship Id="rId48" Type="http://schemas.openxmlformats.org/officeDocument/2006/relationships/slide" Target="slides/slide34.xml"/><Relationship Id="rId49" Type="http://schemas.openxmlformats.org/officeDocument/2006/relationships/slide" Target="slides/slide35.xml"/><Relationship Id="rId50" Type="http://schemas.openxmlformats.org/officeDocument/2006/relationships/slide" Target="slides/slide36.xml"/><Relationship Id="rId51" Type="http://schemas.openxmlformats.org/officeDocument/2006/relationships/slide" Target="slides/slide37.xml"/><Relationship Id="rId52" Type="http://schemas.openxmlformats.org/officeDocument/2006/relationships/slide" Target="slides/slide38.xml"/><Relationship Id="rId53" Type="http://schemas.openxmlformats.org/officeDocument/2006/relationships/slide" Target="slides/slide39.xml"/><Relationship Id="rId54" Type="http://schemas.openxmlformats.org/officeDocument/2006/relationships/slide" Target="slides/slide40.xml"/><Relationship Id="rId55" Type="http://schemas.openxmlformats.org/officeDocument/2006/relationships/slide" Target="slides/slide41.xml"/><Relationship Id="rId56" Type="http://schemas.openxmlformats.org/officeDocument/2006/relationships/slide" Target="slides/slide42.xml"/><Relationship Id="rId57" Type="http://schemas.openxmlformats.org/officeDocument/2006/relationships/slide" Target="slides/slide43.xml"/><Relationship Id="rId58" Type="http://schemas.openxmlformats.org/officeDocument/2006/relationships/slide" Target="slides/slide44.xml"/><Relationship Id="rId59" Type="http://schemas.openxmlformats.org/officeDocument/2006/relationships/slide" Target="slides/slide45.xml"/><Relationship Id="rId60" Type="http://schemas.openxmlformats.org/officeDocument/2006/relationships/slide" Target="slides/slide46.xml"/><Relationship Id="rId61" Type="http://schemas.openxmlformats.org/officeDocument/2006/relationships/slide" Target="slides/slide47.xml"/><Relationship Id="rId62" Type="http://schemas.openxmlformats.org/officeDocument/2006/relationships/slide" Target="slides/slide48.xml"/><Relationship Id="rId63" Type="http://schemas.openxmlformats.org/officeDocument/2006/relationships/presProps" Target="presProps.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1" lang="ru-RU" sz="1800" spc="-1" strike="noStrike">
                <a:solidFill>
                  <a:srgbClr val="000000"/>
                </a:solidFill>
                <a:latin typeface="Arial"/>
              </a:defRPr>
            </a:pPr>
            <a:r>
              <a:rPr b="1" lang="ru-RU" sz="1800" spc="-1" strike="noStrike">
                <a:solidFill>
                  <a:srgbClr val="000000"/>
                </a:solidFill>
                <a:latin typeface="Arial"/>
              </a:rPr>
              <a:t>Количество стобалльных результатов ЕГЭ в 2024 году</a:t>
            </a:r>
          </a:p>
        </c:rich>
      </c:tx>
      <c:overlay val="0"/>
      <c:spPr>
        <a:noFill/>
        <a:ln w="0">
          <a:noFill/>
        </a:ln>
      </c:spPr>
    </c:title>
    <c:autoTitleDeleted val="0"/>
    <c:plotArea>
      <c:barChart>
        <c:barDir val="col"/>
        <c:grouping val="clustered"/>
        <c:varyColors val="0"/>
        <c:ser>
          <c:idx val="0"/>
          <c:order val="0"/>
          <c:spPr>
            <a:solidFill>
              <a:srgbClr val="4f81bd"/>
            </a:solidFill>
            <a:ln w="0">
              <a:noFill/>
            </a:ln>
          </c:spPr>
          <c:invertIfNegative val="0"/>
          <c:dLbls>
            <c:numFmt formatCode="General" sourceLinked="0"/>
            <c:txPr>
              <a:bodyPr wrap="square"/>
              <a:lstStyle/>
              <a:p>
                <a:pPr>
                  <a:defRPr b="1" sz="1200" spc="-1" strike="noStrike">
                    <a:solidFill>
                      <a:srgbClr val="000000"/>
                    </a:solidFill>
                    <a:latin typeface="Arial"/>
                  </a:defRPr>
                </a:pPr>
              </a:p>
            </c:txPr>
            <c:dLblPos val="outEnd"/>
            <c:showLegendKey val="0"/>
            <c:showVal val="1"/>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9"/>
                <c:pt idx="0">
                  <c:v>Информатика</c:v>
                </c:pt>
                <c:pt idx="1">
                  <c:v>Математика П</c:v>
                </c:pt>
                <c:pt idx="2">
                  <c:v>Обществознание</c:v>
                </c:pt>
                <c:pt idx="3">
                  <c:v>Английский язык</c:v>
                </c:pt>
                <c:pt idx="4">
                  <c:v>Биология</c:v>
                </c:pt>
                <c:pt idx="5">
                  <c:v>Литература</c:v>
                </c:pt>
                <c:pt idx="6">
                  <c:v>Физика</c:v>
                </c:pt>
                <c:pt idx="7">
                  <c:v>Химия</c:v>
                </c:pt>
                <c:pt idx="8">
                  <c:v>Русский язык</c:v>
                </c:pt>
              </c:strCache>
            </c:strRef>
          </c:cat>
          <c:val>
            <c:numRef>
              <c:f>0</c:f>
              <c:numCache>
                <c:formatCode>General</c:formatCode>
                <c:ptCount val="9"/>
                <c:pt idx="0">
                  <c:v>1</c:v>
                </c:pt>
                <c:pt idx="1">
                  <c:v>3</c:v>
                </c:pt>
                <c:pt idx="2">
                  <c:v>2</c:v>
                </c:pt>
                <c:pt idx="3">
                  <c:v>1</c:v>
                </c:pt>
                <c:pt idx="4">
                  <c:v>1</c:v>
                </c:pt>
                <c:pt idx="5">
                  <c:v>3</c:v>
                </c:pt>
                <c:pt idx="6">
                  <c:v>7</c:v>
                </c:pt>
                <c:pt idx="7">
                  <c:v>3</c:v>
                </c:pt>
                <c:pt idx="8">
                  <c:v>11</c:v>
                </c:pt>
              </c:numCache>
            </c:numRef>
          </c:val>
        </c:ser>
        <c:gapWidth val="150"/>
        <c:overlap val="-25"/>
        <c:axId val="18941171"/>
        <c:axId val="93399057"/>
      </c:barChart>
      <c:catAx>
        <c:axId val="18941171"/>
        <c:scaling>
          <c:orientation val="minMax"/>
        </c:scaling>
        <c:delete val="0"/>
        <c:axPos val="b"/>
        <c:numFmt formatCode="[$-419]dd/mm/yyyy" sourceLinked="1"/>
        <c:majorTickMark val="none"/>
        <c:minorTickMark val="none"/>
        <c:tickLblPos val="nextTo"/>
        <c:spPr>
          <a:ln w="9360">
            <a:solidFill>
              <a:srgbClr val="8b8b8b"/>
            </a:solidFill>
            <a:round/>
          </a:ln>
        </c:spPr>
        <c:txPr>
          <a:bodyPr/>
          <a:lstStyle/>
          <a:p>
            <a:pPr>
              <a:defRPr b="1" sz="1000" spc="-1" strike="noStrike">
                <a:solidFill>
                  <a:srgbClr val="000000"/>
                </a:solidFill>
                <a:latin typeface="Arial"/>
              </a:defRPr>
            </a:pPr>
          </a:p>
        </c:txPr>
        <c:crossAx val="93399057"/>
        <c:crosses val="autoZero"/>
        <c:auto val="1"/>
        <c:lblAlgn val="ctr"/>
        <c:lblOffset val="100"/>
        <c:noMultiLvlLbl val="0"/>
      </c:catAx>
      <c:valAx>
        <c:axId val="93399057"/>
        <c:scaling>
          <c:orientation val="minMax"/>
        </c:scaling>
        <c:delete val="1"/>
        <c:axPos val="l"/>
        <c:numFmt formatCode="General" sourceLinked="1"/>
        <c:majorTickMark val="none"/>
        <c:minorTickMark val="none"/>
        <c:tickLblPos val="nextTo"/>
        <c:spPr>
          <a:ln w="9360">
            <a:solidFill>
              <a:srgbClr val="8b8b8b"/>
            </a:solidFill>
            <a:round/>
          </a:ln>
        </c:spPr>
        <c:txPr>
          <a:bodyPr/>
          <a:lstStyle/>
          <a:p>
            <a:pPr>
              <a:defRPr b="0" sz="1000" spc="-1" strike="noStrike">
                <a:solidFill>
                  <a:srgbClr val="000000"/>
                </a:solidFill>
                <a:latin typeface="Gill Sans MT"/>
              </a:defRPr>
            </a:pPr>
          </a:p>
        </c:txPr>
        <c:crossAx val="18941171"/>
        <c:crossBetween val="between"/>
      </c:valAx>
      <c:spPr>
        <a:noFill/>
        <a:ln w="0">
          <a:noFill/>
        </a:ln>
      </c:spPr>
    </c:plotArea>
    <c:plotVisOnly val="1"/>
    <c:dispBlanksAs val="gap"/>
  </c:chart>
  <c:spPr>
    <a:noFill/>
    <a:ln w="0">
      <a:noFill/>
    </a:ln>
  </c:spPr>
</c:chartSpace>
</file>

<file path=ppt/diagrams/_rels/data1.xml.rels><?xml version="1.0" encoding="UTF-8"?>
<Relationships xmlns="http://schemas.openxmlformats.org/package/2006/relationships"><Relationship Id="rId1" Type="http://schemas.openxmlformats.org/officeDocument/2006/relationships/image" Target="../media/OOXDiagramDataRels1_0.jpeg"/>
</Relationships>
</file>

<file path=ppt/diagrams/_rels/data2.xml.rels><?xml version="1.0" encoding="UTF-8"?>
<Relationships xmlns="http://schemas.openxmlformats.org/package/2006/relationships"><Relationship Id="rId1" Type="http://schemas.openxmlformats.org/officeDocument/2006/relationships/image" Target="../media/OOXDiagramDataRels2_0.jpeg"/><Relationship Id="rId2" Type="http://schemas.openxmlformats.org/officeDocument/2006/relationships/image" Target="../media/OOXDiagramDataRels2_1.jpeg"/>
</Relationships>
</file>

<file path=ppt/diagrams/_rels/data4.xml.rels><?xml version="1.0" encoding="UTF-8"?>
<Relationships xmlns="http://schemas.openxmlformats.org/package/2006/relationships"><Relationship Id="rId3" Type="http://schemas.openxmlformats.org/officeDocument/2006/relationships/image" Target="../media/OOXDiagramDataRels4_0.png"/><Relationship Id="rId4" Type="http://schemas.openxmlformats.org/officeDocument/2006/relationships/image" Target="../media/OOXDiagramDataRels4_1.png"/>
</Relationships>
</file>

<file path=ppt/diagrams/_rels/data5.xml.rels><?xml version="1.0" encoding="UTF-8"?>
<Relationships xmlns="http://schemas.openxmlformats.org/package/2006/relationships"><Relationship Id="rId4" Type="http://schemas.openxmlformats.org/officeDocument/2006/relationships/image" Target="../media/OOXDiagramDataRels5_0.png"/><Relationship Id="rId5" Type="http://schemas.openxmlformats.org/officeDocument/2006/relationships/image" Target="../media/OOXDiagramDataRels5_1.png"/><Relationship Id="rId6" Type="http://schemas.openxmlformats.org/officeDocument/2006/relationships/image" Target="../media/OOXDiagramDataRels5_2.png"/>
</Relationships>
</file>

<file path=ppt/diagrams/_rels/data6.xml.rels><?xml version="1.0" encoding="UTF-8"?>
<Relationships xmlns="http://schemas.openxmlformats.org/package/2006/relationships"><Relationship Id="rId3" Type="http://schemas.openxmlformats.org/officeDocument/2006/relationships/image" Target="../media/OOXDiagramDataRels6_0.jpg"/>
</Relationships>
</file>

<file path=ppt/diagrams/_rels/data7.xml.rels><?xml version="1.0" encoding="UTF-8"?>
<Relationships xmlns="http://schemas.openxmlformats.org/package/2006/relationships"><Relationship Id="rId1" Type="http://schemas.openxmlformats.org/officeDocument/2006/relationships/image" Target="../media/OOXDiagramDataRels7_0.jpeg"/>
</Relationships>
</file>

<file path=ppt/diagrams/_rels/data10.xml.rels><?xml version="1.0" encoding="UTF-8"?>
<Relationships xmlns="http://schemas.openxmlformats.org/package/2006/relationships"><Relationship Id="rId1" Type="http://schemas.openxmlformats.org/officeDocument/2006/relationships/image" Target="../media/OOXDiagramDataRels10_0.jpeg"/>
</Relationships>
</file>

<file path=ppt/diagrams/_rels/data11.xml.rels><?xml version="1.0" encoding="UTF-8"?>
<Relationships xmlns="http://schemas.openxmlformats.org/package/2006/relationships"><Relationship Id="rId2" Type="http://schemas.openxmlformats.org/officeDocument/2006/relationships/image" Target="../media/OOXDiagramDataRels11_0.png"/><Relationship Id="rId3" Type="http://schemas.openxmlformats.org/officeDocument/2006/relationships/image" Target="../media/OOXDiagramDataRels11_1.png"/><Relationship Id="rId4" Type="http://schemas.openxmlformats.org/officeDocument/2006/relationships/image" Target="../media/OOXDiagramDataRels11_2.png"/>
</Relationships>
</file>

<file path=ppt/diagrams/_rels/data17.xml.rels><?xml version="1.0" encoding="UTF-8"?>
<Relationships xmlns="http://schemas.openxmlformats.org/package/2006/relationships"><Relationship Id="rId1" Type="http://schemas.openxmlformats.org/officeDocument/2006/relationships/image" Target="../media/OOXDiagramDataRels17_0.png"/>
</Relationships>
</file>

<file path=ppt/diagrams/_rels/data18.xml.rels><?xml version="1.0" encoding="UTF-8"?>
<Relationships xmlns="http://schemas.openxmlformats.org/package/2006/relationships"><Relationship Id="rId1" Type="http://schemas.openxmlformats.org/officeDocument/2006/relationships/image" Target="../media/OOXDiagramDataRels18_0.jpeg"/><Relationship Id="rId2" Type="http://schemas.openxmlformats.org/officeDocument/2006/relationships/image" Target="../media/OOXDiagramDataRels18_1.jpeg"/>
</Relationships>
</file>

<file path=ppt/diagrams/_rels/data19.xml.rels><?xml version="1.0" encoding="UTF-8"?>
<Relationships xmlns="http://schemas.openxmlformats.org/package/2006/relationships"><Relationship Id="rId1" Type="http://schemas.openxmlformats.org/officeDocument/2006/relationships/image" Target="../media/OOXDiagramDataRels19_0.jpeg"/><Relationship Id="rId2" Type="http://schemas.openxmlformats.org/officeDocument/2006/relationships/image" Target="../media/OOXDiagramDataRels19_1.jpeg"/><Relationship Id="rId3" Type="http://schemas.openxmlformats.org/officeDocument/2006/relationships/image" Target="../media/OOXDiagramDataRels19_2.jpeg"/>
</Relationships>
</file>

<file path=ppt/diagrams/_rels/data20.xml.rels><?xml version="1.0" encoding="UTF-8"?>
<Relationships xmlns="http://schemas.openxmlformats.org/package/2006/relationships"><Relationship Id="rId1" Type="http://schemas.openxmlformats.org/officeDocument/2006/relationships/image" Target="../media/OOXDiagramDataRels20_0.png"/>
</Relationships>
</file>

<file path=ppt/diagrams/_rels/data22.xml.rels><?xml version="1.0" encoding="UTF-8"?>
<Relationships xmlns="http://schemas.openxmlformats.org/package/2006/relationships"><Relationship Id="rId2" Type="http://schemas.openxmlformats.org/officeDocument/2006/relationships/image" Target="../media/OOXDiagramDataRels22_0.jpeg"/><Relationship Id="rId3" Type="http://schemas.openxmlformats.org/officeDocument/2006/relationships/image" Target="../media/OOXDiagramDataRels22_1.jpeg"/>
</Relationships>
</file>

<file path=ppt/diagrams/_rels/data23.xml.rels><?xml version="1.0" encoding="UTF-8"?>
<Relationships xmlns="http://schemas.openxmlformats.org/package/2006/relationships"><Relationship Id="rId1" Type="http://schemas.openxmlformats.org/officeDocument/2006/relationships/image" Target="../media/OOXDiagramDataRels23_0.jpeg"/><Relationship Id="rId2" Type="http://schemas.openxmlformats.org/officeDocument/2006/relationships/image" Target="../media/OOXDiagramDataRels23_1.jpeg"/><Relationship Id="rId3" Type="http://schemas.openxmlformats.org/officeDocument/2006/relationships/image" Target="../media/OOXDiagramDataRels23_2.jpeg"/>
</Relationships>
</file>

<file path=ppt/diagrams/_rels/data24.xml.rels><?xml version="1.0" encoding="UTF-8"?>
<Relationships xmlns="http://schemas.openxmlformats.org/package/2006/relationships"><Relationship Id="rId1" Type="http://schemas.openxmlformats.org/officeDocument/2006/relationships/image" Target="../media/OOXDiagramDataRels24_0.jpeg"/><Relationship Id="rId2" Type="http://schemas.openxmlformats.org/officeDocument/2006/relationships/image" Target="../media/OOXDiagramDataRels24_1.jpeg"/><Relationship Id="rId3" Type="http://schemas.openxmlformats.org/officeDocument/2006/relationships/image" Target="../media/OOXDiagramDataRels24_2.jpeg"/>
</Relationships>
</file>

<file path=ppt/diagrams/_rels/data25.xml.rels><?xml version="1.0" encoding="UTF-8"?>
<Relationships xmlns="http://schemas.openxmlformats.org/package/2006/relationships"><Relationship Id="rId1" Type="http://schemas.openxmlformats.org/officeDocument/2006/relationships/image" Target="../media/OOXDiagramDataRels25_0.jpeg"/><Relationship Id="rId2" Type="http://schemas.openxmlformats.org/officeDocument/2006/relationships/image" Target="../media/OOXDiagramDataRels25_1.jpeg"/>
</Relationships>
</file>

<file path=ppt/diagrams/_rels/data26.xml.rels><?xml version="1.0" encoding="UTF-8"?>
<Relationships xmlns="http://schemas.openxmlformats.org/package/2006/relationships"><Relationship Id="rId1" Type="http://schemas.openxmlformats.org/officeDocument/2006/relationships/image" Target="../media/OOXDiagramDataRels26_0.jpeg"/><Relationship Id="rId2" Type="http://schemas.openxmlformats.org/officeDocument/2006/relationships/image" Target="../media/OOXDiagramDataRels26_1.jpeg"/><Relationship Id="rId3" Type="http://schemas.openxmlformats.org/officeDocument/2006/relationships/image" Target="../media/OOXDiagramDataRels26_2.jpeg"/>
</Relationships>
</file>

<file path=ppt/diagrams/_rels/data27.xml.rels><?xml version="1.0" encoding="UTF-8"?>
<Relationships xmlns="http://schemas.openxmlformats.org/package/2006/relationships"><Relationship Id="rId1" Type="http://schemas.openxmlformats.org/officeDocument/2006/relationships/image" Target="../media/OOXDiagramDataRels27_0.jpg"/>
</Relationships>
</file>

<file path=ppt/diagrams/_rels/data29.xml.rels><?xml version="1.0" encoding="UTF-8"?>
<Relationships xmlns="http://schemas.openxmlformats.org/package/2006/relationships"><Relationship Id="rId4" Type="http://schemas.openxmlformats.org/officeDocument/2006/relationships/image" Target="../media/OOXDiagramDataRels29_0.png"/><Relationship Id="rId5" Type="http://schemas.openxmlformats.org/officeDocument/2006/relationships/image" Target="../media/OOXDiagramDataRels29_1.png"/><Relationship Id="rId6" Type="http://schemas.openxmlformats.org/officeDocument/2006/relationships/image" Target="../media/OOXDiagramDataRels29_2.png"/>
</Relationships>
</file>

<file path=ppt/diagrams/_rels/drawing1.xml.rels><?xml version="1.0" encoding="UTF-8"?>
<Relationships xmlns="http://schemas.openxmlformats.org/package/2006/relationships"><Relationship Id="rId1" Type="http://schemas.openxmlformats.org/officeDocument/2006/relationships/image" Target="../media/OOXDiagramDrawingRels1_0.jpeg"/>
</Relationships>
</file>

<file path=ppt/diagrams/_rels/drawing2.xml.rels><?xml version="1.0" encoding="UTF-8"?>
<Relationships xmlns="http://schemas.openxmlformats.org/package/2006/relationships"><Relationship Id="rId1" Type="http://schemas.openxmlformats.org/officeDocument/2006/relationships/image" Target="../media/OOXDiagramDrawingRels2_0.jpeg"/><Relationship Id="rId2" Type="http://schemas.openxmlformats.org/officeDocument/2006/relationships/image" Target="../media/OOXDiagramDrawingRels2_1.jpeg"/>
</Relationships>
</file>

<file path=ppt/diagrams/_rels/drawing4.xml.rels><?xml version="1.0" encoding="UTF-8"?>
<Relationships xmlns="http://schemas.openxmlformats.org/package/2006/relationships"><Relationship Id="rId2" Type="http://schemas.openxmlformats.org/officeDocument/2006/relationships/image" Target="../media/OOXDiagramDrawingRels4_0.png"/><Relationship Id="rId4" Type="http://schemas.openxmlformats.org/officeDocument/2006/relationships/image" Target="../media/OOXDiagramDrawingRels4_1.png"/>
</Relationships>
</file>

<file path=ppt/diagrams/_rels/drawing5.xml.rels><?xml version="1.0" encoding="UTF-8"?>
<Relationships xmlns="http://schemas.openxmlformats.org/package/2006/relationships"><Relationship Id="rId2" Type="http://schemas.openxmlformats.org/officeDocument/2006/relationships/image" Target="../media/OOXDiagramDrawingRels5_0.png"/><Relationship Id="rId4" Type="http://schemas.openxmlformats.org/officeDocument/2006/relationships/image" Target="../media/OOXDiagramDrawingRels5_1.png"/><Relationship Id="rId6" Type="http://schemas.openxmlformats.org/officeDocument/2006/relationships/image" Target="../media/OOXDiagramDrawingRels5_2.png"/>
</Relationships>
</file>

<file path=ppt/diagrams/_rels/drawing6.xml.rels><?xml version="1.0" encoding="UTF-8"?>
<Relationships xmlns="http://schemas.openxmlformats.org/package/2006/relationships"><Relationship Id="rId3" Type="http://schemas.openxmlformats.org/officeDocument/2006/relationships/image" Target="../media/OOXDiagramDrawingRels6_0.jpg"/>
</Relationships>
</file>

<file path=ppt/diagrams/_rels/drawing7.xml.rels><?xml version="1.0" encoding="UTF-8"?>
<Relationships xmlns="http://schemas.openxmlformats.org/package/2006/relationships"><Relationship Id="rId1" Type="http://schemas.openxmlformats.org/officeDocument/2006/relationships/image" Target="../media/OOXDiagramDrawingRels7_0.jpeg"/>
</Relationships>
</file>

<file path=ppt/diagrams/_rels/drawing10.xml.rels><?xml version="1.0" encoding="UTF-8"?>
<Relationships xmlns="http://schemas.openxmlformats.org/package/2006/relationships"><Relationship Id="rId1" Type="http://schemas.openxmlformats.org/officeDocument/2006/relationships/image" Target="../media/OOXDiagramDrawingRels10_0.jpeg"/>
</Relationships>
</file>

<file path=ppt/diagrams/_rels/drawing11.xml.rels><?xml version="1.0" encoding="UTF-8"?>
<Relationships xmlns="http://schemas.openxmlformats.org/package/2006/relationships"><Relationship Id="rId2" Type="http://schemas.openxmlformats.org/officeDocument/2006/relationships/image" Target="../media/OOXDiagramDrawingRels11_0.png"/><Relationship Id="rId3" Type="http://schemas.openxmlformats.org/officeDocument/2006/relationships/image" Target="../media/OOXDiagramDrawingRels11_1.png"/><Relationship Id="rId4" Type="http://schemas.openxmlformats.org/officeDocument/2006/relationships/image" Target="../media/OOXDiagramDrawingRels11_2.png"/>
</Relationships>
</file>

<file path=ppt/diagrams/_rels/drawing17.xml.rels><?xml version="1.0" encoding="UTF-8"?>
<Relationships xmlns="http://schemas.openxmlformats.org/package/2006/relationships"><Relationship Id="rId1" Type="http://schemas.openxmlformats.org/officeDocument/2006/relationships/image" Target="../media/OOXDiagramDrawingRels17_0.png"/>
</Relationships>
</file>

<file path=ppt/diagrams/_rels/drawing18.xml.rels><?xml version="1.0" encoding="UTF-8"?>
<Relationships xmlns="http://schemas.openxmlformats.org/package/2006/relationships"><Relationship Id="rId1" Type="http://schemas.openxmlformats.org/officeDocument/2006/relationships/image" Target="../media/OOXDiagramDrawingRels18_0.jpeg"/><Relationship Id="rId2" Type="http://schemas.openxmlformats.org/officeDocument/2006/relationships/image" Target="../media/OOXDiagramDrawingRels18_1.jpeg"/>
</Relationships>
</file>

<file path=ppt/diagrams/_rels/drawing19.xml.rels><?xml version="1.0" encoding="UTF-8"?>
<Relationships xmlns="http://schemas.openxmlformats.org/package/2006/relationships"><Relationship Id="rId1" Type="http://schemas.openxmlformats.org/officeDocument/2006/relationships/image" Target="../media/OOXDiagramDrawingRels19_0.jpeg"/><Relationship Id="rId2" Type="http://schemas.openxmlformats.org/officeDocument/2006/relationships/image" Target="../media/OOXDiagramDrawingRels19_1.jpeg"/><Relationship Id="rId3" Type="http://schemas.openxmlformats.org/officeDocument/2006/relationships/image" Target="../media/OOXDiagramDrawingRels19_2.jpeg"/>
</Relationships>
</file>

<file path=ppt/diagrams/_rels/drawing20.xml.rels><?xml version="1.0" encoding="UTF-8"?>
<Relationships xmlns="http://schemas.openxmlformats.org/package/2006/relationships"><Relationship Id="rId1" Type="http://schemas.openxmlformats.org/officeDocument/2006/relationships/image" Target="../media/OOXDiagramDrawingRels20_0.png"/>
</Relationships>
</file>

<file path=ppt/diagrams/_rels/drawing22.xml.rels><?xml version="1.0" encoding="UTF-8"?>
<Relationships xmlns="http://schemas.openxmlformats.org/package/2006/relationships"><Relationship Id="rId2" Type="http://schemas.openxmlformats.org/officeDocument/2006/relationships/image" Target="../media/OOXDiagramDrawingRels22_0.jpeg"/><Relationship Id="rId3" Type="http://schemas.openxmlformats.org/officeDocument/2006/relationships/image" Target="../media/OOXDiagramDrawingRels22_1.jpeg"/>
</Relationships>
</file>

<file path=ppt/diagrams/_rels/drawing23.xml.rels><?xml version="1.0" encoding="UTF-8"?>
<Relationships xmlns="http://schemas.openxmlformats.org/package/2006/relationships"><Relationship Id="rId1" Type="http://schemas.openxmlformats.org/officeDocument/2006/relationships/image" Target="../media/OOXDiagramDrawingRels23_0.jpeg"/><Relationship Id="rId2" Type="http://schemas.openxmlformats.org/officeDocument/2006/relationships/image" Target="../media/OOXDiagramDrawingRels23_1.jpeg"/><Relationship Id="rId3" Type="http://schemas.openxmlformats.org/officeDocument/2006/relationships/image" Target="../media/OOXDiagramDrawingRels23_2.jpeg"/>
</Relationships>
</file>

<file path=ppt/diagrams/_rels/drawing24.xml.rels><?xml version="1.0" encoding="UTF-8"?>
<Relationships xmlns="http://schemas.openxmlformats.org/package/2006/relationships"><Relationship Id="rId1" Type="http://schemas.openxmlformats.org/officeDocument/2006/relationships/image" Target="../media/OOXDiagramDrawingRels24_0.jpeg"/><Relationship Id="rId2" Type="http://schemas.openxmlformats.org/officeDocument/2006/relationships/image" Target="../media/OOXDiagramDrawingRels24_1.jpeg"/><Relationship Id="rId3" Type="http://schemas.openxmlformats.org/officeDocument/2006/relationships/image" Target="../media/OOXDiagramDrawingRels24_2.jpeg"/>
</Relationships>
</file>

<file path=ppt/diagrams/_rels/drawing25.xml.rels><?xml version="1.0" encoding="UTF-8"?>
<Relationships xmlns="http://schemas.openxmlformats.org/package/2006/relationships"><Relationship Id="rId1" Type="http://schemas.openxmlformats.org/officeDocument/2006/relationships/image" Target="../media/OOXDiagramDrawingRels25_0.jpeg"/><Relationship Id="rId2" Type="http://schemas.openxmlformats.org/officeDocument/2006/relationships/image" Target="../media/OOXDiagramDrawingRels25_1.jpeg"/>
</Relationships>
</file>

<file path=ppt/diagrams/_rels/drawing26.xml.rels><?xml version="1.0" encoding="UTF-8"?>
<Relationships xmlns="http://schemas.openxmlformats.org/package/2006/relationships"><Relationship Id="rId1" Type="http://schemas.openxmlformats.org/officeDocument/2006/relationships/image" Target="../media/OOXDiagramDrawingRels26_0.jpeg"/><Relationship Id="rId2" Type="http://schemas.openxmlformats.org/officeDocument/2006/relationships/image" Target="../media/OOXDiagramDrawingRels26_1.jpeg"/><Relationship Id="rId3" Type="http://schemas.openxmlformats.org/officeDocument/2006/relationships/image" Target="../media/OOXDiagramDrawingRels26_2.jpeg"/>
</Relationships>
</file>

<file path=ppt/diagrams/_rels/drawing27.xml.rels><?xml version="1.0" encoding="UTF-8"?>
<Relationships xmlns="http://schemas.openxmlformats.org/package/2006/relationships"><Relationship Id="rId1" Type="http://schemas.openxmlformats.org/officeDocument/2006/relationships/image" Target="../media/OOXDiagramDrawingRels27_0.jpg"/>
</Relationships>
</file>

<file path=ppt/diagrams/_rels/drawing29.xml.rels><?xml version="1.0" encoding="UTF-8"?>
<Relationships xmlns="http://schemas.openxmlformats.org/package/2006/relationships"><Relationship Id="rId2" Type="http://schemas.openxmlformats.org/officeDocument/2006/relationships/image" Target="../media/OOXDiagramDrawingRels29_0.png"/><Relationship Id="rId4" Type="http://schemas.openxmlformats.org/officeDocument/2006/relationships/image" Target="../media/OOXDiagramDrawingRels29_1.png"/><Relationship Id="rId6" Type="http://schemas.openxmlformats.org/officeDocument/2006/relationships/image" Target="../media/OOXDiagramDrawingRels29_2.png"/>
</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dgm:spPr/>
      <dgm:t>
        <a:bodyPr/>
        <a:lstStyle/>
        <a:p>
          <a:pPr marL="541338" indent="0" algn="just"/>
          <a:endParaRPr lang="ru-RU" b="1" dirty="0">
            <a:solidFill>
              <a:schemeClr val="tx2"/>
            </a:solidFill>
          </a:endParaRPr>
        </a:p>
        <a:p>
          <a:pPr marL="719138" indent="0" algn="just">
            <a:tabLst>
              <a:tab pos="5829300" algn="l"/>
            </a:tabLst>
          </a:pPr>
          <a:r>
            <a:rPr lang="ru-RU" b="1" dirty="0">
              <a:solidFill>
                <a:schemeClr val="tx2"/>
              </a:solidFill>
            </a:rPr>
            <a:t>Часть 4 статьи 59: </a:t>
          </a:r>
          <a:r>
            <a:rPr lang="ru-RU" b="1" dirty="0"/>
            <a:t>Итоговая аттестация, завершающая освоение имеющих государственную аккредитацию основных образовательных программ, является государственной итоговой аттестацией.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федерального государственного образовательного стандарта или образовательного стандарта. </a:t>
          </a:r>
        </a:p>
        <a:p>
          <a:pPr marL="355600" indent="0" algn="l"/>
          <a:endParaRPr lang="ru-RU" b="1" dirty="0">
            <a:solidFill>
              <a:schemeClr val="tx2"/>
            </a:solidFill>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1" custScaleX="98246" custScaleY="90467"/>
      <dgm:spPr/>
      <dgm:t>
        <a:bodyPr/>
        <a:lstStyle/>
        <a:p>
          <a:endParaRPr lang="ru-RU"/>
        </a:p>
      </dgm:t>
    </dgm:pt>
    <dgm:pt modelId="{90046B0A-6948-4423-9912-1E0826AEC7D1}" type="pres">
      <dgm:prSet presAssocID="{9AD83A27-3595-4139-B951-95555853AB3C}" presName="img" presStyleLbl="fgImgPlace1" presStyleIdx="0" presStyleCnt="1" custScaleX="137523" custScaleY="93926" custLinFactNeighborX="5263" custLinFactNeighborY="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ru-RU"/>
        </a:p>
      </dgm:t>
    </dgm:pt>
    <dgm:pt modelId="{C07D963A-A561-4024-B396-21CC0E5C539B}" type="pres">
      <dgm:prSet presAssocID="{9AD83A27-3595-4139-B951-95555853AB3C}" presName="text" presStyleLbl="node1" presStyleIdx="0" presStyleCnt="1">
        <dgm:presLayoutVars>
          <dgm:bulletEnabled val="1"/>
        </dgm:presLayoutVars>
      </dgm:prSet>
      <dgm:spPr/>
      <dgm:t>
        <a:bodyPr/>
        <a:lstStyle/>
        <a:p>
          <a:endParaRPr lang="ru-RU"/>
        </a:p>
      </dgm:t>
    </dgm:pt>
  </dgm:ptLst>
  <dgm:cxnLst>
    <dgm:cxn modelId="{D1CF33BD-7033-4BDF-83C4-D74F30A1433E}" type="presOf" srcId="{9AD83A27-3595-4139-B951-95555853AB3C}" destId="{09B2503A-AB7E-4F97-8349-D2119A1231AA}" srcOrd="0" destOrd="0" presId="urn:microsoft.com/office/officeart/2005/8/layout/vList4"/>
    <dgm:cxn modelId="{168FB745-35BC-4E57-BED9-C572DED303DF}" type="presOf" srcId="{6019130D-16C4-4E4B-9A83-3B5B88E6002D}" destId="{CC2AF42D-0EAC-45AE-B148-C640E3C6CA5F}" srcOrd="0" destOrd="0" presId="urn:microsoft.com/office/officeart/2005/8/layout/vList4"/>
    <dgm:cxn modelId="{66EBE2BC-1BD3-4F90-B620-DF7B41711A11}" type="presOf" srcId="{9AD83A27-3595-4139-B951-95555853AB3C}" destId="{C07D963A-A561-4024-B396-21CC0E5C539B}" srcOrd="1"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8C74892A-ED10-455C-9B01-F06798FF6BC4}" type="presParOf" srcId="{CC2AF42D-0EAC-45AE-B148-C640E3C6CA5F}" destId="{AC554ABE-E491-42DB-9A20-930DDB95844F}" srcOrd="0" destOrd="0" presId="urn:microsoft.com/office/officeart/2005/8/layout/vList4"/>
    <dgm:cxn modelId="{120AC56F-052B-41F9-87EA-1FE5C27F80DE}" type="presParOf" srcId="{AC554ABE-E491-42DB-9A20-930DDB95844F}" destId="{09B2503A-AB7E-4F97-8349-D2119A1231AA}" srcOrd="0" destOrd="0" presId="urn:microsoft.com/office/officeart/2005/8/layout/vList4"/>
    <dgm:cxn modelId="{A891E9BC-13D4-4B8D-884F-3EF38C3F2BEF}" type="presParOf" srcId="{AC554ABE-E491-42DB-9A20-930DDB95844F}" destId="{90046B0A-6948-4423-9912-1E0826AEC7D1}" srcOrd="1" destOrd="0" presId="urn:microsoft.com/office/officeart/2005/8/layout/vList4"/>
    <dgm:cxn modelId="{7E603BCA-DF19-49EA-A3B1-912786A532B3}" type="presParOf" srcId="{AC554ABE-E491-42DB-9A20-930DDB95844F}" destId="{C07D963A-A561-4024-B396-21CC0E5C539B}"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177800" indent="0" algn="just">
            <a:tabLst>
              <a:tab pos="6010275" algn="l"/>
            </a:tabLst>
          </a:pPr>
          <a:r>
            <a:rPr lang="ru-RU" sz="1800" b="1" dirty="0"/>
            <a:t>Приказ Министерства просвещения Российской Федерации и Федеральной службы по надзору в сфере образования и науки от 4 апреля 2023 года </a:t>
          </a:r>
          <a:r>
            <a:rPr lang="ru-RU" sz="1800" b="1" dirty="0" smtClean="0"/>
            <a:t>№ 232/551 </a:t>
          </a:r>
          <a:r>
            <a:rPr lang="ru-RU" sz="1800" b="1" dirty="0"/>
            <a:t>«Об утверждении Порядка проведения государственной итоговой аттестации по образовательным программам основного общего образования»</a:t>
          </a: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1B275528-9AFB-448D-8B48-4E9C6E16762B}">
      <dgm:prSet phldrT="[Текст]" custT="1"/>
      <dgm:spPr/>
      <dgm:t>
        <a:bodyPr/>
        <a:lstStyle/>
        <a:p>
          <a:pPr marL="177800" indent="0" algn="just"/>
          <a:r>
            <a:rPr lang="ru-RU" sz="1800" b="1" dirty="0"/>
            <a:t>Приказ Министерства просвещения Российской Федерации и Федеральной службы по надзору в сфере образования и науки от 4 апреля 2023 года </a:t>
          </a:r>
          <a:r>
            <a:rPr lang="ru-RU" sz="1800" b="1" dirty="0" smtClean="0"/>
            <a:t>№ 233/552 </a:t>
          </a:r>
          <a:r>
            <a:rPr lang="ru-RU" sz="1800" b="1" dirty="0"/>
            <a:t>«Об утверждении Порядка проведения государственной итоговой аттестации по образовательным программам среднего общего образования»</a:t>
          </a:r>
        </a:p>
      </dgm:t>
    </dgm:pt>
    <dgm:pt modelId="{73D7F2B1-5DFA-4262-8DCF-39F99FCC0A63}" type="parTrans" cxnId="{2DC1999B-66EC-4A3F-BBD8-EEFFB429EF7A}">
      <dgm:prSet/>
      <dgm:spPr/>
      <dgm:t>
        <a:bodyPr/>
        <a:lstStyle/>
        <a:p>
          <a:endParaRPr lang="ru-RU"/>
        </a:p>
      </dgm:t>
    </dgm:pt>
    <dgm:pt modelId="{3E49E40B-AE4A-4D2C-81F0-9CD3362FED68}" type="sibTrans" cxnId="{2DC1999B-66EC-4A3F-BBD8-EEFFB429EF7A}">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2"/>
      <dgm:spPr/>
      <dgm:t>
        <a:bodyPr/>
        <a:lstStyle/>
        <a:p>
          <a:endParaRPr lang="ru-RU"/>
        </a:p>
      </dgm:t>
    </dgm:pt>
    <dgm:pt modelId="{90046B0A-6948-4423-9912-1E0826AEC7D1}" type="pres">
      <dgm:prSet presAssocID="{9AD83A27-3595-4139-B951-95555853AB3C}" presName="img" presStyleLbl="fgImgPlace1" presStyleIdx="0" presStyleCnt="2" custScaleX="8954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t>
        <a:bodyPr/>
        <a:lstStyle/>
        <a:p>
          <a:endParaRPr lang="ru-RU"/>
        </a:p>
      </dgm:t>
    </dgm:pt>
    <dgm:pt modelId="{C07D963A-A561-4024-B396-21CC0E5C539B}" type="pres">
      <dgm:prSet presAssocID="{9AD83A27-3595-4139-B951-95555853AB3C}" presName="text" presStyleLbl="node1" presStyleIdx="0" presStyleCnt="2">
        <dgm:presLayoutVars>
          <dgm:bulletEnabled val="1"/>
        </dgm:presLayoutVars>
      </dgm:prSet>
      <dgm:spPr/>
      <dgm:t>
        <a:bodyPr/>
        <a:lstStyle/>
        <a:p>
          <a:endParaRPr lang="ru-RU"/>
        </a:p>
      </dgm:t>
    </dgm:pt>
    <dgm:pt modelId="{2EB671D2-6677-4613-892A-FB0B951EA986}" type="pres">
      <dgm:prSet presAssocID="{D7EA606A-DFF5-458F-9B24-7DC9D4363293}" presName="spacer" presStyleCnt="0"/>
      <dgm:spPr/>
    </dgm:pt>
    <dgm:pt modelId="{DEEB0F29-D64E-45E9-848B-B13191460371}" type="pres">
      <dgm:prSet presAssocID="{1B275528-9AFB-448D-8B48-4E9C6E16762B}" presName="comp" presStyleCnt="0"/>
      <dgm:spPr/>
    </dgm:pt>
    <dgm:pt modelId="{8DD2C06D-5BD5-4774-B17D-4AB1B665BAAD}" type="pres">
      <dgm:prSet presAssocID="{1B275528-9AFB-448D-8B48-4E9C6E16762B}" presName="box" presStyleLbl="node1" presStyleIdx="1" presStyleCnt="2"/>
      <dgm:spPr/>
      <dgm:t>
        <a:bodyPr/>
        <a:lstStyle/>
        <a:p>
          <a:endParaRPr lang="ru-RU"/>
        </a:p>
      </dgm:t>
    </dgm:pt>
    <dgm:pt modelId="{203729B1-CF7C-4C63-AD25-4929ABD24DA8}" type="pres">
      <dgm:prSet presAssocID="{1B275528-9AFB-448D-8B48-4E9C6E16762B}" presName="img" presStyleLbl="fgImgPlace1" presStyleIdx="1" presStyleCnt="2" custScaleX="8954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dgm:spPr>
      <dgm:t>
        <a:bodyPr/>
        <a:lstStyle/>
        <a:p>
          <a:endParaRPr lang="ru-RU"/>
        </a:p>
      </dgm:t>
    </dgm:pt>
    <dgm:pt modelId="{6804E080-EBFC-4FE6-9A32-6F2682480641}" type="pres">
      <dgm:prSet presAssocID="{1B275528-9AFB-448D-8B48-4E9C6E16762B}" presName="text" presStyleLbl="node1" presStyleIdx="1" presStyleCnt="2">
        <dgm:presLayoutVars>
          <dgm:bulletEnabled val="1"/>
        </dgm:presLayoutVars>
      </dgm:prSet>
      <dgm:spPr/>
      <dgm:t>
        <a:bodyPr/>
        <a:lstStyle/>
        <a:p>
          <a:endParaRPr lang="ru-RU"/>
        </a:p>
      </dgm:t>
    </dgm:pt>
  </dgm:ptLst>
  <dgm:cxnLst>
    <dgm:cxn modelId="{4D368D52-F237-4C1E-B377-287023A36931}" type="presOf" srcId="{1B275528-9AFB-448D-8B48-4E9C6E16762B}" destId="{6804E080-EBFC-4FE6-9A32-6F2682480641}" srcOrd="1"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C8681D16-3DE8-4830-8BC4-7A37F02A9EA5}" type="presOf" srcId="{9AD83A27-3595-4139-B951-95555853AB3C}" destId="{C07D963A-A561-4024-B396-21CC0E5C539B}" srcOrd="1" destOrd="0" presId="urn:microsoft.com/office/officeart/2005/8/layout/vList4"/>
    <dgm:cxn modelId="{2DC1999B-66EC-4A3F-BBD8-EEFFB429EF7A}" srcId="{6019130D-16C4-4E4B-9A83-3B5B88E6002D}" destId="{1B275528-9AFB-448D-8B48-4E9C6E16762B}" srcOrd="1" destOrd="0" parTransId="{73D7F2B1-5DFA-4262-8DCF-39F99FCC0A63}" sibTransId="{3E49E40B-AE4A-4D2C-81F0-9CD3362FED68}"/>
    <dgm:cxn modelId="{E6E922E4-6CDC-46AE-A8D1-5857D51627FB}" type="presOf" srcId="{6019130D-16C4-4E4B-9A83-3B5B88E6002D}" destId="{CC2AF42D-0EAC-45AE-B148-C640E3C6CA5F}" srcOrd="0" destOrd="0" presId="urn:microsoft.com/office/officeart/2005/8/layout/vList4"/>
    <dgm:cxn modelId="{A8585EEF-FC56-4E43-97D5-81E86E0C5708}" type="presOf" srcId="{9AD83A27-3595-4139-B951-95555853AB3C}" destId="{09B2503A-AB7E-4F97-8349-D2119A1231AA}" srcOrd="0" destOrd="0" presId="urn:microsoft.com/office/officeart/2005/8/layout/vList4"/>
    <dgm:cxn modelId="{DF1D501A-7478-4A69-980F-C83D6419903D}" type="presOf" srcId="{1B275528-9AFB-448D-8B48-4E9C6E16762B}" destId="{8DD2C06D-5BD5-4774-B17D-4AB1B665BAAD}" srcOrd="0" destOrd="0" presId="urn:microsoft.com/office/officeart/2005/8/layout/vList4"/>
    <dgm:cxn modelId="{02BBE2F6-BA60-40C6-840C-6F86A11C05DE}" type="presParOf" srcId="{CC2AF42D-0EAC-45AE-B148-C640E3C6CA5F}" destId="{AC554ABE-E491-42DB-9A20-930DDB95844F}" srcOrd="0" destOrd="0" presId="urn:microsoft.com/office/officeart/2005/8/layout/vList4"/>
    <dgm:cxn modelId="{B238E6E7-97BB-4898-A22B-8E2885E5C2AE}" type="presParOf" srcId="{AC554ABE-E491-42DB-9A20-930DDB95844F}" destId="{09B2503A-AB7E-4F97-8349-D2119A1231AA}" srcOrd="0" destOrd="0" presId="urn:microsoft.com/office/officeart/2005/8/layout/vList4"/>
    <dgm:cxn modelId="{301D0192-814C-4036-9F2A-09899260D7EF}" type="presParOf" srcId="{AC554ABE-E491-42DB-9A20-930DDB95844F}" destId="{90046B0A-6948-4423-9912-1E0826AEC7D1}" srcOrd="1" destOrd="0" presId="urn:microsoft.com/office/officeart/2005/8/layout/vList4"/>
    <dgm:cxn modelId="{ACFC8777-BA09-4051-93E7-45A60ACC81B2}" type="presParOf" srcId="{AC554ABE-E491-42DB-9A20-930DDB95844F}" destId="{C07D963A-A561-4024-B396-21CC0E5C539B}" srcOrd="2" destOrd="0" presId="urn:microsoft.com/office/officeart/2005/8/layout/vList4"/>
    <dgm:cxn modelId="{78741576-0339-423A-B10A-F782FB992FD1}" type="presParOf" srcId="{CC2AF42D-0EAC-45AE-B148-C640E3C6CA5F}" destId="{2EB671D2-6677-4613-892A-FB0B951EA986}" srcOrd="1" destOrd="0" presId="urn:microsoft.com/office/officeart/2005/8/layout/vList4"/>
    <dgm:cxn modelId="{60E27998-A0CC-4B57-B20B-CE8463BC7987}" type="presParOf" srcId="{CC2AF42D-0EAC-45AE-B148-C640E3C6CA5F}" destId="{DEEB0F29-D64E-45E9-848B-B13191460371}" srcOrd="2" destOrd="0" presId="urn:microsoft.com/office/officeart/2005/8/layout/vList4"/>
    <dgm:cxn modelId="{C5EBDF2F-2269-4EC8-BE8A-F106E5DBE83D}" type="presParOf" srcId="{DEEB0F29-D64E-45E9-848B-B13191460371}" destId="{8DD2C06D-5BD5-4774-B17D-4AB1B665BAAD}" srcOrd="0" destOrd="0" presId="urn:microsoft.com/office/officeart/2005/8/layout/vList4"/>
    <dgm:cxn modelId="{50AFD3A6-B1AA-459C-9F40-44A19274B444}" type="presParOf" srcId="{DEEB0F29-D64E-45E9-848B-B13191460371}" destId="{203729B1-CF7C-4C63-AD25-4929ABD24DA8}" srcOrd="1" destOrd="0" presId="urn:microsoft.com/office/officeart/2005/8/layout/vList4"/>
    <dgm:cxn modelId="{4B5FC8F2-59EC-408B-A3E0-9EE442EAD71B}" type="presParOf" srcId="{DEEB0F29-D64E-45E9-848B-B13191460371}" destId="{6804E080-EBFC-4FE6-9A32-6F2682480641}"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A8C4FF-DFFB-40C4-8D4B-B4C678D5E605}"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ru-RU"/>
        </a:p>
      </dgm:t>
    </dgm:pt>
    <dgm:pt modelId="{07EE58B6-E5B7-495F-B548-C3BD412DB577}">
      <dgm:prSet phldrT="[Текст]" custT="1"/>
      <dgm:spPr/>
      <dgm:t>
        <a:bodyPr/>
        <a:lstStyle/>
        <a:p>
          <a:r>
            <a:rPr lang="ru-RU" sz="1100" b="1" dirty="0" smtClean="0">
              <a:solidFill>
                <a:schemeClr val="bg1"/>
              </a:solidFill>
              <a:latin typeface="Arial" panose="020B0604020202020204" pitchFamily="34" charset="0"/>
              <a:cs typeface="Arial" panose="020B0604020202020204" pitchFamily="34" charset="0"/>
            </a:rPr>
            <a:t>В основном периоде проведения ЕГЭ предусмотрены дополнительные дни </a:t>
          </a:r>
          <a:r>
            <a:rPr lang="ru-RU" sz="1100" b="1" dirty="0" smtClean="0">
              <a:solidFill>
                <a:srgbClr val="92D050"/>
              </a:solidFill>
              <a:latin typeface="Arial" panose="020B0604020202020204" pitchFamily="34" charset="0"/>
              <a:cs typeface="Arial" panose="020B0604020202020204" pitchFamily="34" charset="0"/>
            </a:rPr>
            <a:t>(3 и 4 июля 2025 года) </a:t>
          </a:r>
          <a:r>
            <a:rPr lang="ru-RU" sz="1100" b="1" dirty="0" smtClean="0">
              <a:solidFill>
                <a:schemeClr val="bg1"/>
              </a:solidFill>
              <a:latin typeface="Arial" panose="020B0604020202020204" pitchFamily="34" charset="0"/>
              <a:cs typeface="Arial" panose="020B0604020202020204" pitchFamily="34" charset="0"/>
            </a:rPr>
            <a:t>для выпускников текущего года, экстернов</a:t>
          </a:r>
          <a:endParaRPr lang="ru-RU" sz="1100" b="1" dirty="0">
            <a:solidFill>
              <a:schemeClr val="bg1"/>
            </a:solidFill>
            <a:latin typeface="Arial" panose="020B0604020202020204" pitchFamily="34" charset="0"/>
            <a:cs typeface="Arial" panose="020B0604020202020204" pitchFamily="34" charset="0"/>
          </a:endParaRPr>
        </a:p>
      </dgm:t>
    </dgm:pt>
    <dgm:pt modelId="{FFBFE255-F78C-4A6E-9F95-98AA9A26C958}" type="parTrans" cxnId="{A2348078-0C81-4432-B717-949A870C5909}">
      <dgm:prSet/>
      <dgm:spPr/>
      <dgm:t>
        <a:bodyPr/>
        <a:lstStyle/>
        <a:p>
          <a:endParaRPr lang="ru-RU"/>
        </a:p>
      </dgm:t>
    </dgm:pt>
    <dgm:pt modelId="{128D782C-A9C5-4E6C-BE5D-52EF07CE39F7}" type="sibTrans" cxnId="{A2348078-0C81-4432-B717-949A870C5909}">
      <dgm:prSet/>
      <dgm:spPr/>
      <dgm:t>
        <a:bodyPr/>
        <a:lstStyle/>
        <a:p>
          <a:endParaRPr lang="ru-RU"/>
        </a:p>
      </dgm:t>
    </dgm:pt>
    <dgm:pt modelId="{206CD712-9E6B-4986-8F81-0C3A31CF2BBB}">
      <dgm:prSet phldrT="[Текст]" custT="1"/>
      <dgm:spPr/>
      <dgm:t>
        <a:bodyPr/>
        <a:lstStyle/>
        <a:p>
          <a:r>
            <a:rPr lang="ru-RU" sz="1100" b="1" dirty="0" smtClean="0">
              <a:solidFill>
                <a:schemeClr val="bg1"/>
              </a:solidFill>
              <a:latin typeface="Arial" panose="020B0604020202020204" pitchFamily="34" charset="0"/>
              <a:cs typeface="Arial" panose="020B0604020202020204" pitchFamily="34" charset="0"/>
            </a:rPr>
            <a:t>Участники ГИА вправе в дополнительные дни по своему желанию </a:t>
          </a:r>
          <a:r>
            <a:rPr lang="ru-RU" sz="1100" b="1" dirty="0" smtClean="0">
              <a:solidFill>
                <a:srgbClr val="92D050"/>
              </a:solidFill>
              <a:latin typeface="Arial" panose="020B0604020202020204" pitchFamily="34" charset="0"/>
              <a:cs typeface="Arial" panose="020B0604020202020204" pitchFamily="34" charset="0"/>
            </a:rPr>
            <a:t>один раз пересдать ЕГЭ </a:t>
          </a:r>
          <a:r>
            <a:rPr lang="ru-RU" sz="1100" b="1" dirty="0" smtClean="0">
              <a:solidFill>
                <a:schemeClr val="bg1"/>
              </a:solidFill>
              <a:latin typeface="Arial" panose="020B0604020202020204" pitchFamily="34" charset="0"/>
              <a:cs typeface="Arial" panose="020B0604020202020204" pitchFamily="34" charset="0"/>
            </a:rPr>
            <a:t>по одному учебному предмету по своему выбору из числа учебных предметов, сданных в текущем году (году сдачи экзамена), а также из числа учебных предметов, сданных в X классе.</a:t>
          </a:r>
          <a:endParaRPr lang="ru-RU" sz="1100" b="1" dirty="0">
            <a:solidFill>
              <a:schemeClr val="bg1"/>
            </a:solidFill>
            <a:latin typeface="Arial" panose="020B0604020202020204" pitchFamily="34" charset="0"/>
            <a:cs typeface="Arial" panose="020B0604020202020204" pitchFamily="34" charset="0"/>
          </a:endParaRPr>
        </a:p>
      </dgm:t>
    </dgm:pt>
    <dgm:pt modelId="{EE1EAF31-DCEF-4546-A026-BE194EC1ACF7}" type="parTrans" cxnId="{2D627A46-75B8-45B5-9840-BABA63FE5BDC}">
      <dgm:prSet/>
      <dgm:spPr/>
      <dgm:t>
        <a:bodyPr/>
        <a:lstStyle/>
        <a:p>
          <a:endParaRPr lang="ru-RU"/>
        </a:p>
      </dgm:t>
    </dgm:pt>
    <dgm:pt modelId="{338A68AA-7883-41D6-AF15-DE177C0869E0}" type="sibTrans" cxnId="{2D627A46-75B8-45B5-9840-BABA63FE5BDC}">
      <dgm:prSet/>
      <dgm:spPr/>
      <dgm:t>
        <a:bodyPr/>
        <a:lstStyle/>
        <a:p>
          <a:endParaRPr lang="ru-RU"/>
        </a:p>
      </dgm:t>
    </dgm:pt>
    <dgm:pt modelId="{0207F674-CEBE-4BC7-88DC-C1CFF54139BB}">
      <dgm:prSet phldrT="[Текст]" custT="1"/>
      <dgm:spPr/>
      <dgm:t>
        <a:bodyPr/>
        <a:lstStyle/>
        <a:p>
          <a:r>
            <a:rPr lang="ru-RU" sz="1100" b="1" dirty="0" smtClean="0">
              <a:solidFill>
                <a:schemeClr val="bg1"/>
              </a:solidFill>
              <a:latin typeface="Arial" panose="020B0604020202020204" pitchFamily="34" charset="0"/>
              <a:cs typeface="Arial" panose="020B0604020202020204" pitchFamily="34" charset="0"/>
            </a:rPr>
            <a:t>В случае если участник ГИА изъявил желание в дополнительные дни пересдать ЕГЭ по математике, сданный в текущем году (году сдачи экзамена) или сданный в X классе, участник ГИА вправе изменить сданный уровень ЕГЭ по математике.</a:t>
          </a:r>
          <a:endParaRPr lang="ru-RU" sz="1100" b="1" dirty="0">
            <a:solidFill>
              <a:schemeClr val="bg1"/>
            </a:solidFill>
            <a:latin typeface="Arial" panose="020B0604020202020204" pitchFamily="34" charset="0"/>
            <a:cs typeface="Arial" panose="020B0604020202020204" pitchFamily="34" charset="0"/>
          </a:endParaRPr>
        </a:p>
      </dgm:t>
    </dgm:pt>
    <dgm:pt modelId="{8919AB6B-2F8F-42FE-B47C-2A66F21CC181}" type="parTrans" cxnId="{D210157B-1CE4-4A58-8E48-FA161F92A313}">
      <dgm:prSet/>
      <dgm:spPr/>
      <dgm:t>
        <a:bodyPr/>
        <a:lstStyle/>
        <a:p>
          <a:endParaRPr lang="ru-RU"/>
        </a:p>
      </dgm:t>
    </dgm:pt>
    <dgm:pt modelId="{A510A72A-A137-4912-ADAB-AACD6306BCAA}" type="sibTrans" cxnId="{D210157B-1CE4-4A58-8E48-FA161F92A313}">
      <dgm:prSet/>
      <dgm:spPr/>
      <dgm:t>
        <a:bodyPr/>
        <a:lstStyle/>
        <a:p>
          <a:endParaRPr lang="ru-RU"/>
        </a:p>
      </dgm:t>
    </dgm:pt>
    <dgm:pt modelId="{17A861FD-F64C-48FD-9087-F023AB266535}">
      <dgm:prSet phldrT="[Текст]" custT="1"/>
      <dgm:spPr/>
      <dgm:t>
        <a:bodyPr/>
        <a:lstStyle/>
        <a:p>
          <a:r>
            <a:rPr lang="ru-RU" sz="1100" b="1" dirty="0" smtClean="0">
              <a:solidFill>
                <a:schemeClr val="bg1"/>
              </a:solidFill>
              <a:latin typeface="Arial" panose="020B0604020202020204" pitchFamily="34" charset="0"/>
              <a:cs typeface="Arial" panose="020B0604020202020204" pitchFamily="34" charset="0"/>
            </a:rPr>
            <a:t>Участники ГИА </a:t>
          </a:r>
          <a:r>
            <a:rPr lang="ru-RU" sz="1100" b="1" dirty="0" smtClean="0">
              <a:solidFill>
                <a:srgbClr val="92D050"/>
              </a:solidFill>
              <a:latin typeface="Arial" panose="020B0604020202020204" pitchFamily="34" charset="0"/>
              <a:cs typeface="Arial" panose="020B0604020202020204" pitchFamily="34" charset="0"/>
            </a:rPr>
            <a:t>подают в ГЭК заявления </a:t>
          </a:r>
          <a:r>
            <a:rPr lang="ru-RU" sz="1100" b="1" dirty="0" smtClean="0">
              <a:solidFill>
                <a:schemeClr val="bg1"/>
              </a:solidFill>
              <a:latin typeface="Arial" panose="020B0604020202020204" pitchFamily="34" charset="0"/>
              <a:cs typeface="Arial" panose="020B0604020202020204" pitchFamily="34" charset="0"/>
            </a:rPr>
            <a:t>с указанием пересдаваемого учебного предмета ЕГЭ (при необходимости уровня (базового или профильного) пересдаваемого ЕГЭ по математике).</a:t>
          </a:r>
          <a:endParaRPr lang="ru-RU" sz="1100" b="1" dirty="0">
            <a:solidFill>
              <a:schemeClr val="bg1"/>
            </a:solidFill>
            <a:latin typeface="Arial" panose="020B0604020202020204" pitchFamily="34" charset="0"/>
            <a:cs typeface="Arial" panose="020B0604020202020204" pitchFamily="34" charset="0"/>
          </a:endParaRPr>
        </a:p>
      </dgm:t>
    </dgm:pt>
    <dgm:pt modelId="{2C9FB174-7E54-43D3-A5D9-A10F65A5A9CE}" type="parTrans" cxnId="{481231B0-9EA7-4855-85AC-17BCD8FDFB73}">
      <dgm:prSet/>
      <dgm:spPr/>
      <dgm:t>
        <a:bodyPr/>
        <a:lstStyle/>
        <a:p>
          <a:endParaRPr lang="ru-RU"/>
        </a:p>
      </dgm:t>
    </dgm:pt>
    <dgm:pt modelId="{FE16CB64-6D62-41D5-A3B7-1C5158640332}" type="sibTrans" cxnId="{481231B0-9EA7-4855-85AC-17BCD8FDFB73}">
      <dgm:prSet/>
      <dgm:spPr/>
      <dgm:t>
        <a:bodyPr/>
        <a:lstStyle/>
        <a:p>
          <a:endParaRPr lang="ru-RU"/>
        </a:p>
      </dgm:t>
    </dgm:pt>
    <dgm:pt modelId="{7847BBA5-1BF9-4E2D-8B6E-5646D9A7B953}">
      <dgm:prSet phldrT="[Текст]" custT="1"/>
      <dgm:spPr/>
      <dgm:t>
        <a:bodyPr/>
        <a:lstStyle/>
        <a:p>
          <a:pPr>
            <a:lnSpc>
              <a:spcPct val="100000"/>
            </a:lnSpc>
            <a:spcAft>
              <a:spcPts val="0"/>
            </a:spcAft>
          </a:pPr>
          <a:r>
            <a:rPr lang="ru-RU" sz="1000" b="1" dirty="0" smtClean="0">
              <a:solidFill>
                <a:schemeClr val="bg1"/>
              </a:solidFill>
              <a:latin typeface="Arial" panose="020B0604020202020204" pitchFamily="34" charset="0"/>
              <a:cs typeface="Arial" panose="020B0604020202020204" pitchFamily="34" charset="0"/>
            </a:rPr>
            <a:t>Указанные </a:t>
          </a:r>
          <a:r>
            <a:rPr lang="ru-RU" sz="1000" b="1" dirty="0" smtClean="0">
              <a:solidFill>
                <a:srgbClr val="92D050"/>
              </a:solidFill>
              <a:latin typeface="Arial" panose="020B0604020202020204" pitchFamily="34" charset="0"/>
              <a:cs typeface="Arial" panose="020B0604020202020204" pitchFamily="34" charset="0"/>
            </a:rPr>
            <a:t>заявления подаются</a:t>
          </a:r>
          <a:r>
            <a:rPr lang="ru-RU" sz="1000" b="1" dirty="0" smtClean="0">
              <a:solidFill>
                <a:schemeClr val="bg1"/>
              </a:solidFill>
              <a:latin typeface="Arial" panose="020B0604020202020204" pitchFamily="34" charset="0"/>
              <a:cs typeface="Arial" panose="020B0604020202020204" pitchFamily="34" charset="0"/>
            </a:rPr>
            <a:t> участниками ГИА не ранее шести рабочих дней и не позднее двух рабочих дней до дня экзамена, пересдаваемого в дополнительный день:</a:t>
          </a:r>
        </a:p>
        <a:p>
          <a:pPr>
            <a:lnSpc>
              <a:spcPct val="100000"/>
            </a:lnSpc>
            <a:spcAft>
              <a:spcPts val="0"/>
            </a:spcAft>
          </a:pPr>
          <a:r>
            <a:rPr lang="ru-RU" sz="1000" b="1" dirty="0" smtClean="0">
              <a:solidFill>
                <a:srgbClr val="92D050"/>
              </a:solidFill>
              <a:latin typeface="Arial" panose="020B0604020202020204" pitchFamily="34" charset="0"/>
              <a:cs typeface="Arial" panose="020B0604020202020204" pitchFamily="34" charset="0"/>
            </a:rPr>
            <a:t>25.06-30.06 для 3 июля</a:t>
          </a:r>
        </a:p>
        <a:p>
          <a:pPr>
            <a:lnSpc>
              <a:spcPct val="100000"/>
            </a:lnSpc>
            <a:spcAft>
              <a:spcPts val="0"/>
            </a:spcAft>
          </a:pPr>
          <a:r>
            <a:rPr lang="ru-RU" sz="1000" b="1" dirty="0" smtClean="0">
              <a:solidFill>
                <a:srgbClr val="92D050"/>
              </a:solidFill>
              <a:latin typeface="Arial" panose="020B0604020202020204" pitchFamily="34" charset="0"/>
              <a:cs typeface="Arial" panose="020B0604020202020204" pitchFamily="34" charset="0"/>
            </a:rPr>
            <a:t>26.06-01.07 для 4 июля</a:t>
          </a:r>
          <a:endParaRPr lang="ru-RU" sz="1000" b="1" dirty="0">
            <a:solidFill>
              <a:srgbClr val="92D050"/>
            </a:solidFill>
            <a:latin typeface="Arial" panose="020B0604020202020204" pitchFamily="34" charset="0"/>
            <a:cs typeface="Arial" panose="020B0604020202020204" pitchFamily="34" charset="0"/>
          </a:endParaRPr>
        </a:p>
      </dgm:t>
    </dgm:pt>
    <dgm:pt modelId="{39D84FBD-B0AD-4461-9248-BD9555B422BE}" type="parTrans" cxnId="{7D857E6A-9795-41A8-9981-177315E2CED9}">
      <dgm:prSet/>
      <dgm:spPr/>
      <dgm:t>
        <a:bodyPr/>
        <a:lstStyle/>
        <a:p>
          <a:endParaRPr lang="ru-RU"/>
        </a:p>
      </dgm:t>
    </dgm:pt>
    <dgm:pt modelId="{C1CCDCD0-9989-471D-B5F5-EEB951B01BC8}" type="sibTrans" cxnId="{7D857E6A-9795-41A8-9981-177315E2CED9}">
      <dgm:prSet/>
      <dgm:spPr/>
      <dgm:t>
        <a:bodyPr/>
        <a:lstStyle/>
        <a:p>
          <a:endParaRPr lang="ru-RU"/>
        </a:p>
      </dgm:t>
    </dgm:pt>
    <dgm:pt modelId="{348730C8-7E50-4335-8365-1C0FC0B40823}">
      <dgm:prSet phldrT="[Текст]" custT="1"/>
      <dgm:spPr/>
      <dgm:t>
        <a:bodyPr/>
        <a:lstStyle/>
        <a:p>
          <a:r>
            <a:rPr lang="ru-RU" sz="1100" b="1" dirty="0" smtClean="0">
              <a:solidFill>
                <a:srgbClr val="92D050"/>
              </a:solidFill>
              <a:latin typeface="Arial" panose="020B0604020202020204" pitchFamily="34" charset="0"/>
              <a:cs typeface="Arial" panose="020B0604020202020204" pitchFamily="34" charset="0"/>
            </a:rPr>
            <a:t>Предыдущий результат ЕГЭ </a:t>
          </a:r>
          <a:r>
            <a:rPr lang="ru-RU" sz="1100" b="1" dirty="0" smtClean="0">
              <a:solidFill>
                <a:schemeClr val="bg1"/>
              </a:solidFill>
              <a:latin typeface="Arial" panose="020B0604020202020204" pitchFamily="34" charset="0"/>
              <a:cs typeface="Arial" panose="020B0604020202020204" pitchFamily="34" charset="0"/>
            </a:rPr>
            <a:t>по пересдаваемому учебному предмету, полученный участником ГИА в текущем году (году сдачи экзамена) (полученный в X классе), </a:t>
          </a:r>
          <a:r>
            <a:rPr lang="ru-RU" sz="1100" b="1" dirty="0" smtClean="0">
              <a:solidFill>
                <a:srgbClr val="92D050"/>
              </a:solidFill>
              <a:latin typeface="Arial" panose="020B0604020202020204" pitchFamily="34" charset="0"/>
              <a:cs typeface="Arial" panose="020B0604020202020204" pitchFamily="34" charset="0"/>
            </a:rPr>
            <a:t>аннулируется</a:t>
          </a:r>
          <a:r>
            <a:rPr lang="ru-RU" sz="1100" b="1" dirty="0" smtClean="0">
              <a:solidFill>
                <a:schemeClr val="bg1"/>
              </a:solidFill>
              <a:latin typeface="Arial" panose="020B0604020202020204" pitchFamily="34" charset="0"/>
              <a:cs typeface="Arial" panose="020B0604020202020204" pitchFamily="34" charset="0"/>
            </a:rPr>
            <a:t> решением председателя ГЭК.</a:t>
          </a:r>
          <a:endParaRPr lang="ru-RU" sz="1100" b="1" dirty="0">
            <a:solidFill>
              <a:schemeClr val="bg1"/>
            </a:solidFill>
            <a:latin typeface="Arial" panose="020B0604020202020204" pitchFamily="34" charset="0"/>
            <a:cs typeface="Arial" panose="020B0604020202020204" pitchFamily="34" charset="0"/>
          </a:endParaRPr>
        </a:p>
      </dgm:t>
    </dgm:pt>
    <dgm:pt modelId="{B53AA507-BCE4-4D19-B9F3-8B8A40050CD9}" type="parTrans" cxnId="{0C106440-AB3B-4217-9859-BFC92F999A5E}">
      <dgm:prSet/>
      <dgm:spPr/>
      <dgm:t>
        <a:bodyPr/>
        <a:lstStyle/>
        <a:p>
          <a:endParaRPr lang="ru-RU"/>
        </a:p>
      </dgm:t>
    </dgm:pt>
    <dgm:pt modelId="{30EF7664-7F4A-4013-8856-D20CD27CBF0F}" type="sibTrans" cxnId="{0C106440-AB3B-4217-9859-BFC92F999A5E}">
      <dgm:prSet/>
      <dgm:spPr/>
      <dgm:t>
        <a:bodyPr/>
        <a:lstStyle/>
        <a:p>
          <a:endParaRPr lang="ru-RU"/>
        </a:p>
      </dgm:t>
    </dgm:pt>
    <dgm:pt modelId="{A93B60F6-C56E-4B4B-9103-47A018E9AA06}" type="pres">
      <dgm:prSet presAssocID="{0DA8C4FF-DFFB-40C4-8D4B-B4C678D5E605}" presName="Name0" presStyleCnt="0">
        <dgm:presLayoutVars>
          <dgm:dir/>
          <dgm:resizeHandles/>
        </dgm:presLayoutVars>
      </dgm:prSet>
      <dgm:spPr/>
      <dgm:t>
        <a:bodyPr/>
        <a:lstStyle/>
        <a:p>
          <a:endParaRPr lang="ru-RU"/>
        </a:p>
      </dgm:t>
    </dgm:pt>
    <dgm:pt modelId="{95DD81D8-7811-454E-B9BD-3EE39F5B3626}" type="pres">
      <dgm:prSet presAssocID="{07EE58B6-E5B7-495F-B548-C3BD412DB577}" presName="compNode" presStyleCnt="0"/>
      <dgm:spPr/>
    </dgm:pt>
    <dgm:pt modelId="{741E4FCE-3AC3-4BE2-8329-B329F976B984}" type="pres">
      <dgm:prSet presAssocID="{07EE58B6-E5B7-495F-B548-C3BD412DB577}" presName="dummyConnPt" presStyleCnt="0"/>
      <dgm:spPr/>
    </dgm:pt>
    <dgm:pt modelId="{13C8966F-273D-4B16-AE5D-7656EFB2FF26}" type="pres">
      <dgm:prSet presAssocID="{07EE58B6-E5B7-495F-B548-C3BD412DB577}" presName="node" presStyleLbl="node1" presStyleIdx="0" presStyleCnt="6" custScaleX="208616" custScaleY="103927">
        <dgm:presLayoutVars>
          <dgm:bulletEnabled val="1"/>
        </dgm:presLayoutVars>
      </dgm:prSet>
      <dgm:spPr/>
      <dgm:t>
        <a:bodyPr/>
        <a:lstStyle/>
        <a:p>
          <a:endParaRPr lang="ru-RU"/>
        </a:p>
      </dgm:t>
    </dgm:pt>
    <dgm:pt modelId="{856EAF0E-60B7-4521-8B7D-0E68230DF18F}" type="pres">
      <dgm:prSet presAssocID="{128D782C-A9C5-4E6C-BE5D-52EF07CE39F7}" presName="sibTrans" presStyleLbl="bgSibTrans2D1" presStyleIdx="0" presStyleCnt="5"/>
      <dgm:spPr/>
      <dgm:t>
        <a:bodyPr/>
        <a:lstStyle/>
        <a:p>
          <a:endParaRPr lang="ru-RU"/>
        </a:p>
      </dgm:t>
    </dgm:pt>
    <dgm:pt modelId="{8D5B1792-AFB6-4D22-BAD0-DDA94CC71AB2}" type="pres">
      <dgm:prSet presAssocID="{206CD712-9E6B-4986-8F81-0C3A31CF2BBB}" presName="compNode" presStyleCnt="0"/>
      <dgm:spPr/>
    </dgm:pt>
    <dgm:pt modelId="{499EA5D6-BF59-443A-A90A-A0565EBDF3C2}" type="pres">
      <dgm:prSet presAssocID="{206CD712-9E6B-4986-8F81-0C3A31CF2BBB}" presName="dummyConnPt" presStyleCnt="0"/>
      <dgm:spPr/>
    </dgm:pt>
    <dgm:pt modelId="{AD3C5FCB-C4F5-4049-912F-7AF65919814B}" type="pres">
      <dgm:prSet presAssocID="{206CD712-9E6B-4986-8F81-0C3A31CF2BBB}" presName="node" presStyleLbl="node1" presStyleIdx="1" presStyleCnt="6" custScaleX="208616" custScaleY="102184">
        <dgm:presLayoutVars>
          <dgm:bulletEnabled val="1"/>
        </dgm:presLayoutVars>
      </dgm:prSet>
      <dgm:spPr/>
      <dgm:t>
        <a:bodyPr/>
        <a:lstStyle/>
        <a:p>
          <a:endParaRPr lang="ru-RU"/>
        </a:p>
      </dgm:t>
    </dgm:pt>
    <dgm:pt modelId="{E3C7A266-A503-4A22-B857-3292198C5CB7}" type="pres">
      <dgm:prSet presAssocID="{338A68AA-7883-41D6-AF15-DE177C0869E0}" presName="sibTrans" presStyleLbl="bgSibTrans2D1" presStyleIdx="1" presStyleCnt="5"/>
      <dgm:spPr/>
      <dgm:t>
        <a:bodyPr/>
        <a:lstStyle/>
        <a:p>
          <a:endParaRPr lang="ru-RU"/>
        </a:p>
      </dgm:t>
    </dgm:pt>
    <dgm:pt modelId="{4CF23C00-77D8-48DE-9B6F-829E5C1855CC}" type="pres">
      <dgm:prSet presAssocID="{0207F674-CEBE-4BC7-88DC-C1CFF54139BB}" presName="compNode" presStyleCnt="0"/>
      <dgm:spPr/>
    </dgm:pt>
    <dgm:pt modelId="{E73889EE-808F-4118-91C7-06ED3400A7DB}" type="pres">
      <dgm:prSet presAssocID="{0207F674-CEBE-4BC7-88DC-C1CFF54139BB}" presName="dummyConnPt" presStyleCnt="0"/>
      <dgm:spPr/>
    </dgm:pt>
    <dgm:pt modelId="{899D18D0-6390-43A3-818A-0D43571E49B9}" type="pres">
      <dgm:prSet presAssocID="{0207F674-CEBE-4BC7-88DC-C1CFF54139BB}" presName="node" presStyleLbl="node1" presStyleIdx="2" presStyleCnt="6" custScaleX="208616" custScaleY="103548">
        <dgm:presLayoutVars>
          <dgm:bulletEnabled val="1"/>
        </dgm:presLayoutVars>
      </dgm:prSet>
      <dgm:spPr/>
      <dgm:t>
        <a:bodyPr/>
        <a:lstStyle/>
        <a:p>
          <a:endParaRPr lang="ru-RU"/>
        </a:p>
      </dgm:t>
    </dgm:pt>
    <dgm:pt modelId="{76BF22B5-0E7F-433F-929E-B06C7235F019}" type="pres">
      <dgm:prSet presAssocID="{A510A72A-A137-4912-ADAB-AACD6306BCAA}" presName="sibTrans" presStyleLbl="bgSibTrans2D1" presStyleIdx="2" presStyleCnt="5"/>
      <dgm:spPr/>
      <dgm:t>
        <a:bodyPr/>
        <a:lstStyle/>
        <a:p>
          <a:endParaRPr lang="ru-RU"/>
        </a:p>
      </dgm:t>
    </dgm:pt>
    <dgm:pt modelId="{D2DB966C-C4D9-47C2-9473-5E256E2B7491}" type="pres">
      <dgm:prSet presAssocID="{17A861FD-F64C-48FD-9087-F023AB266535}" presName="compNode" presStyleCnt="0"/>
      <dgm:spPr/>
    </dgm:pt>
    <dgm:pt modelId="{E64DA55F-21D4-4BD4-AB42-F8825A8FE858}" type="pres">
      <dgm:prSet presAssocID="{17A861FD-F64C-48FD-9087-F023AB266535}" presName="dummyConnPt" presStyleCnt="0"/>
      <dgm:spPr/>
    </dgm:pt>
    <dgm:pt modelId="{A837C369-76E6-423A-92C6-B3B6DC061DB0}" type="pres">
      <dgm:prSet presAssocID="{17A861FD-F64C-48FD-9087-F023AB266535}" presName="node" presStyleLbl="node1" presStyleIdx="3" presStyleCnt="6" custScaleX="208616" custScaleY="103800">
        <dgm:presLayoutVars>
          <dgm:bulletEnabled val="1"/>
        </dgm:presLayoutVars>
      </dgm:prSet>
      <dgm:spPr/>
      <dgm:t>
        <a:bodyPr/>
        <a:lstStyle/>
        <a:p>
          <a:endParaRPr lang="ru-RU"/>
        </a:p>
      </dgm:t>
    </dgm:pt>
    <dgm:pt modelId="{BD723999-8BCF-49CE-A603-5021016D06AB}" type="pres">
      <dgm:prSet presAssocID="{FE16CB64-6D62-41D5-A3B7-1C5158640332}" presName="sibTrans" presStyleLbl="bgSibTrans2D1" presStyleIdx="3" presStyleCnt="5"/>
      <dgm:spPr/>
      <dgm:t>
        <a:bodyPr/>
        <a:lstStyle/>
        <a:p>
          <a:endParaRPr lang="ru-RU"/>
        </a:p>
      </dgm:t>
    </dgm:pt>
    <dgm:pt modelId="{1017EE1F-36EA-4414-993B-35021427691E}" type="pres">
      <dgm:prSet presAssocID="{7847BBA5-1BF9-4E2D-8B6E-5646D9A7B953}" presName="compNode" presStyleCnt="0"/>
      <dgm:spPr/>
    </dgm:pt>
    <dgm:pt modelId="{3723FEBF-541F-41DC-8248-AA3606DE68E7}" type="pres">
      <dgm:prSet presAssocID="{7847BBA5-1BF9-4E2D-8B6E-5646D9A7B953}" presName="dummyConnPt" presStyleCnt="0"/>
      <dgm:spPr/>
    </dgm:pt>
    <dgm:pt modelId="{E0B45B49-531B-4D84-B301-D5F90729CCC2}" type="pres">
      <dgm:prSet presAssocID="{7847BBA5-1BF9-4E2D-8B6E-5646D9A7B953}" presName="node" presStyleLbl="node1" presStyleIdx="4" presStyleCnt="6" custScaleX="208616" custScaleY="103800">
        <dgm:presLayoutVars>
          <dgm:bulletEnabled val="1"/>
        </dgm:presLayoutVars>
      </dgm:prSet>
      <dgm:spPr/>
      <dgm:t>
        <a:bodyPr/>
        <a:lstStyle/>
        <a:p>
          <a:endParaRPr lang="ru-RU"/>
        </a:p>
      </dgm:t>
    </dgm:pt>
    <dgm:pt modelId="{9111ABEC-0E72-40F2-AAAC-E6206C86A7FB}" type="pres">
      <dgm:prSet presAssocID="{C1CCDCD0-9989-471D-B5F5-EEB951B01BC8}" presName="sibTrans" presStyleLbl="bgSibTrans2D1" presStyleIdx="4" presStyleCnt="5"/>
      <dgm:spPr/>
      <dgm:t>
        <a:bodyPr/>
        <a:lstStyle/>
        <a:p>
          <a:endParaRPr lang="ru-RU"/>
        </a:p>
      </dgm:t>
    </dgm:pt>
    <dgm:pt modelId="{5E580674-BC1C-4F70-94A2-B8BCB8C43671}" type="pres">
      <dgm:prSet presAssocID="{348730C8-7E50-4335-8365-1C0FC0B40823}" presName="compNode" presStyleCnt="0"/>
      <dgm:spPr/>
    </dgm:pt>
    <dgm:pt modelId="{9956322A-29E7-4C18-9BF8-703DAD04A74E}" type="pres">
      <dgm:prSet presAssocID="{348730C8-7E50-4335-8365-1C0FC0B40823}" presName="dummyConnPt" presStyleCnt="0"/>
      <dgm:spPr/>
    </dgm:pt>
    <dgm:pt modelId="{A44F5AEB-707C-4DF4-A26E-9D3F433C8A76}" type="pres">
      <dgm:prSet presAssocID="{348730C8-7E50-4335-8365-1C0FC0B40823}" presName="node" presStyleLbl="node1" presStyleIdx="5" presStyleCnt="6" custScaleX="208616" custScaleY="103800">
        <dgm:presLayoutVars>
          <dgm:bulletEnabled val="1"/>
        </dgm:presLayoutVars>
      </dgm:prSet>
      <dgm:spPr/>
      <dgm:t>
        <a:bodyPr/>
        <a:lstStyle/>
        <a:p>
          <a:endParaRPr lang="ru-RU"/>
        </a:p>
      </dgm:t>
    </dgm:pt>
  </dgm:ptLst>
  <dgm:cxnLst>
    <dgm:cxn modelId="{90CD4248-4E46-469C-83C9-457D245C63C4}" type="presOf" srcId="{348730C8-7E50-4335-8365-1C0FC0B40823}" destId="{A44F5AEB-707C-4DF4-A26E-9D3F433C8A76}" srcOrd="0" destOrd="0" presId="urn:microsoft.com/office/officeart/2005/8/layout/bProcess4"/>
    <dgm:cxn modelId="{D4C4018A-B567-4616-8BA9-E5FE381D820D}" type="presOf" srcId="{128D782C-A9C5-4E6C-BE5D-52EF07CE39F7}" destId="{856EAF0E-60B7-4521-8B7D-0E68230DF18F}" srcOrd="0" destOrd="0" presId="urn:microsoft.com/office/officeart/2005/8/layout/bProcess4"/>
    <dgm:cxn modelId="{450D6FFD-2329-4871-917C-37D7A44DAB23}" type="presOf" srcId="{C1CCDCD0-9989-471D-B5F5-EEB951B01BC8}" destId="{9111ABEC-0E72-40F2-AAAC-E6206C86A7FB}" srcOrd="0" destOrd="0" presId="urn:microsoft.com/office/officeart/2005/8/layout/bProcess4"/>
    <dgm:cxn modelId="{2D627A46-75B8-45B5-9840-BABA63FE5BDC}" srcId="{0DA8C4FF-DFFB-40C4-8D4B-B4C678D5E605}" destId="{206CD712-9E6B-4986-8F81-0C3A31CF2BBB}" srcOrd="1" destOrd="0" parTransId="{EE1EAF31-DCEF-4546-A026-BE194EC1ACF7}" sibTransId="{338A68AA-7883-41D6-AF15-DE177C0869E0}"/>
    <dgm:cxn modelId="{81D906E5-D323-4353-A308-9E2472CD63F7}" type="presOf" srcId="{FE16CB64-6D62-41D5-A3B7-1C5158640332}" destId="{BD723999-8BCF-49CE-A603-5021016D06AB}" srcOrd="0" destOrd="0" presId="urn:microsoft.com/office/officeart/2005/8/layout/bProcess4"/>
    <dgm:cxn modelId="{E9375586-B4F8-4B0A-8A3C-39FBD3252B30}" type="presOf" srcId="{0DA8C4FF-DFFB-40C4-8D4B-B4C678D5E605}" destId="{A93B60F6-C56E-4B4B-9103-47A018E9AA06}" srcOrd="0" destOrd="0" presId="urn:microsoft.com/office/officeart/2005/8/layout/bProcess4"/>
    <dgm:cxn modelId="{A2348078-0C81-4432-B717-949A870C5909}" srcId="{0DA8C4FF-DFFB-40C4-8D4B-B4C678D5E605}" destId="{07EE58B6-E5B7-495F-B548-C3BD412DB577}" srcOrd="0" destOrd="0" parTransId="{FFBFE255-F78C-4A6E-9F95-98AA9A26C958}" sibTransId="{128D782C-A9C5-4E6C-BE5D-52EF07CE39F7}"/>
    <dgm:cxn modelId="{7D857E6A-9795-41A8-9981-177315E2CED9}" srcId="{0DA8C4FF-DFFB-40C4-8D4B-B4C678D5E605}" destId="{7847BBA5-1BF9-4E2D-8B6E-5646D9A7B953}" srcOrd="4" destOrd="0" parTransId="{39D84FBD-B0AD-4461-9248-BD9555B422BE}" sibTransId="{C1CCDCD0-9989-471D-B5F5-EEB951B01BC8}"/>
    <dgm:cxn modelId="{8D9B7406-5CB3-460C-825E-DA9E9ECFA6B3}" type="presOf" srcId="{338A68AA-7883-41D6-AF15-DE177C0869E0}" destId="{E3C7A266-A503-4A22-B857-3292198C5CB7}" srcOrd="0" destOrd="0" presId="urn:microsoft.com/office/officeart/2005/8/layout/bProcess4"/>
    <dgm:cxn modelId="{B7326290-18AC-4744-9546-C519EAE70D5B}" type="presOf" srcId="{0207F674-CEBE-4BC7-88DC-C1CFF54139BB}" destId="{899D18D0-6390-43A3-818A-0D43571E49B9}" srcOrd="0" destOrd="0" presId="urn:microsoft.com/office/officeart/2005/8/layout/bProcess4"/>
    <dgm:cxn modelId="{481231B0-9EA7-4855-85AC-17BCD8FDFB73}" srcId="{0DA8C4FF-DFFB-40C4-8D4B-B4C678D5E605}" destId="{17A861FD-F64C-48FD-9087-F023AB266535}" srcOrd="3" destOrd="0" parTransId="{2C9FB174-7E54-43D3-A5D9-A10F65A5A9CE}" sibTransId="{FE16CB64-6D62-41D5-A3B7-1C5158640332}"/>
    <dgm:cxn modelId="{D210157B-1CE4-4A58-8E48-FA161F92A313}" srcId="{0DA8C4FF-DFFB-40C4-8D4B-B4C678D5E605}" destId="{0207F674-CEBE-4BC7-88DC-C1CFF54139BB}" srcOrd="2" destOrd="0" parTransId="{8919AB6B-2F8F-42FE-B47C-2A66F21CC181}" sibTransId="{A510A72A-A137-4912-ADAB-AACD6306BCAA}"/>
    <dgm:cxn modelId="{EADF9295-0A05-41CF-835C-D5089F32EB72}" type="presOf" srcId="{7847BBA5-1BF9-4E2D-8B6E-5646D9A7B953}" destId="{E0B45B49-531B-4D84-B301-D5F90729CCC2}" srcOrd="0" destOrd="0" presId="urn:microsoft.com/office/officeart/2005/8/layout/bProcess4"/>
    <dgm:cxn modelId="{ED9AA026-C9C1-49EC-AED9-908E76FC63A7}" type="presOf" srcId="{17A861FD-F64C-48FD-9087-F023AB266535}" destId="{A837C369-76E6-423A-92C6-B3B6DC061DB0}" srcOrd="0" destOrd="0" presId="urn:microsoft.com/office/officeart/2005/8/layout/bProcess4"/>
    <dgm:cxn modelId="{93056EC0-ACC6-42AD-A3FE-C0EFBFC6DD9C}" type="presOf" srcId="{A510A72A-A137-4912-ADAB-AACD6306BCAA}" destId="{76BF22B5-0E7F-433F-929E-B06C7235F019}" srcOrd="0" destOrd="0" presId="urn:microsoft.com/office/officeart/2005/8/layout/bProcess4"/>
    <dgm:cxn modelId="{7F2FD791-054A-4BAE-B9EF-E0B316B794D5}" type="presOf" srcId="{07EE58B6-E5B7-495F-B548-C3BD412DB577}" destId="{13C8966F-273D-4B16-AE5D-7656EFB2FF26}" srcOrd="0" destOrd="0" presId="urn:microsoft.com/office/officeart/2005/8/layout/bProcess4"/>
    <dgm:cxn modelId="{0C106440-AB3B-4217-9859-BFC92F999A5E}" srcId="{0DA8C4FF-DFFB-40C4-8D4B-B4C678D5E605}" destId="{348730C8-7E50-4335-8365-1C0FC0B40823}" srcOrd="5" destOrd="0" parTransId="{B53AA507-BCE4-4D19-B9F3-8B8A40050CD9}" sibTransId="{30EF7664-7F4A-4013-8856-D20CD27CBF0F}"/>
    <dgm:cxn modelId="{953AC3C1-BB76-4759-9DF6-3CCC1075719B}" type="presOf" srcId="{206CD712-9E6B-4986-8F81-0C3A31CF2BBB}" destId="{AD3C5FCB-C4F5-4049-912F-7AF65919814B}" srcOrd="0" destOrd="0" presId="urn:microsoft.com/office/officeart/2005/8/layout/bProcess4"/>
    <dgm:cxn modelId="{9DF98124-F1CB-410A-AA4E-9B221306A582}" type="presParOf" srcId="{A93B60F6-C56E-4B4B-9103-47A018E9AA06}" destId="{95DD81D8-7811-454E-B9BD-3EE39F5B3626}" srcOrd="0" destOrd="0" presId="urn:microsoft.com/office/officeart/2005/8/layout/bProcess4"/>
    <dgm:cxn modelId="{8BF12D16-964A-494F-8443-B510433DA2B5}" type="presParOf" srcId="{95DD81D8-7811-454E-B9BD-3EE39F5B3626}" destId="{741E4FCE-3AC3-4BE2-8329-B329F976B984}" srcOrd="0" destOrd="0" presId="urn:microsoft.com/office/officeart/2005/8/layout/bProcess4"/>
    <dgm:cxn modelId="{C4BD8246-DE0C-44A8-AD4D-8FB9BB418401}" type="presParOf" srcId="{95DD81D8-7811-454E-B9BD-3EE39F5B3626}" destId="{13C8966F-273D-4B16-AE5D-7656EFB2FF26}" srcOrd="1" destOrd="0" presId="urn:microsoft.com/office/officeart/2005/8/layout/bProcess4"/>
    <dgm:cxn modelId="{E262ABBF-65FD-40D5-A59C-AB72759C6575}" type="presParOf" srcId="{A93B60F6-C56E-4B4B-9103-47A018E9AA06}" destId="{856EAF0E-60B7-4521-8B7D-0E68230DF18F}" srcOrd="1" destOrd="0" presId="urn:microsoft.com/office/officeart/2005/8/layout/bProcess4"/>
    <dgm:cxn modelId="{ED0DF5A9-A0B3-45C4-9C97-F6D2D75ACAA9}" type="presParOf" srcId="{A93B60F6-C56E-4B4B-9103-47A018E9AA06}" destId="{8D5B1792-AFB6-4D22-BAD0-DDA94CC71AB2}" srcOrd="2" destOrd="0" presId="urn:microsoft.com/office/officeart/2005/8/layout/bProcess4"/>
    <dgm:cxn modelId="{B8E478B0-197A-4691-9BB8-5AC204EDC1F2}" type="presParOf" srcId="{8D5B1792-AFB6-4D22-BAD0-DDA94CC71AB2}" destId="{499EA5D6-BF59-443A-A90A-A0565EBDF3C2}" srcOrd="0" destOrd="0" presId="urn:microsoft.com/office/officeart/2005/8/layout/bProcess4"/>
    <dgm:cxn modelId="{68D287AF-847A-4291-AD97-0F7F73663B8C}" type="presParOf" srcId="{8D5B1792-AFB6-4D22-BAD0-DDA94CC71AB2}" destId="{AD3C5FCB-C4F5-4049-912F-7AF65919814B}" srcOrd="1" destOrd="0" presId="urn:microsoft.com/office/officeart/2005/8/layout/bProcess4"/>
    <dgm:cxn modelId="{6C40125C-1ACB-4BC8-9416-EDA985C5C667}" type="presParOf" srcId="{A93B60F6-C56E-4B4B-9103-47A018E9AA06}" destId="{E3C7A266-A503-4A22-B857-3292198C5CB7}" srcOrd="3" destOrd="0" presId="urn:microsoft.com/office/officeart/2005/8/layout/bProcess4"/>
    <dgm:cxn modelId="{73069775-DB7A-4CDB-BB52-2E768D8A6737}" type="presParOf" srcId="{A93B60F6-C56E-4B4B-9103-47A018E9AA06}" destId="{4CF23C00-77D8-48DE-9B6F-829E5C1855CC}" srcOrd="4" destOrd="0" presId="urn:microsoft.com/office/officeart/2005/8/layout/bProcess4"/>
    <dgm:cxn modelId="{2C26A048-ABDD-49DA-9530-958F9E0BD64F}" type="presParOf" srcId="{4CF23C00-77D8-48DE-9B6F-829E5C1855CC}" destId="{E73889EE-808F-4118-91C7-06ED3400A7DB}" srcOrd="0" destOrd="0" presId="urn:microsoft.com/office/officeart/2005/8/layout/bProcess4"/>
    <dgm:cxn modelId="{2A458714-8F38-423C-B935-A466642713BC}" type="presParOf" srcId="{4CF23C00-77D8-48DE-9B6F-829E5C1855CC}" destId="{899D18D0-6390-43A3-818A-0D43571E49B9}" srcOrd="1" destOrd="0" presId="urn:microsoft.com/office/officeart/2005/8/layout/bProcess4"/>
    <dgm:cxn modelId="{3EAD62A7-445C-472B-AAE7-7E5780B35303}" type="presParOf" srcId="{A93B60F6-C56E-4B4B-9103-47A018E9AA06}" destId="{76BF22B5-0E7F-433F-929E-B06C7235F019}" srcOrd="5" destOrd="0" presId="urn:microsoft.com/office/officeart/2005/8/layout/bProcess4"/>
    <dgm:cxn modelId="{D5CB1E29-C588-40C4-91DF-8CFF2A42517E}" type="presParOf" srcId="{A93B60F6-C56E-4B4B-9103-47A018E9AA06}" destId="{D2DB966C-C4D9-47C2-9473-5E256E2B7491}" srcOrd="6" destOrd="0" presId="urn:microsoft.com/office/officeart/2005/8/layout/bProcess4"/>
    <dgm:cxn modelId="{C8ED730E-A4AA-4D73-AEED-FB89ACBD17A0}" type="presParOf" srcId="{D2DB966C-C4D9-47C2-9473-5E256E2B7491}" destId="{E64DA55F-21D4-4BD4-AB42-F8825A8FE858}" srcOrd="0" destOrd="0" presId="urn:microsoft.com/office/officeart/2005/8/layout/bProcess4"/>
    <dgm:cxn modelId="{9977057A-193D-424B-9AC8-CBDB4B2BC70A}" type="presParOf" srcId="{D2DB966C-C4D9-47C2-9473-5E256E2B7491}" destId="{A837C369-76E6-423A-92C6-B3B6DC061DB0}" srcOrd="1" destOrd="0" presId="urn:microsoft.com/office/officeart/2005/8/layout/bProcess4"/>
    <dgm:cxn modelId="{27FB2318-960F-4EF2-A016-82CD8E39106C}" type="presParOf" srcId="{A93B60F6-C56E-4B4B-9103-47A018E9AA06}" destId="{BD723999-8BCF-49CE-A603-5021016D06AB}" srcOrd="7" destOrd="0" presId="urn:microsoft.com/office/officeart/2005/8/layout/bProcess4"/>
    <dgm:cxn modelId="{F67BAADF-FC30-484D-9E0E-0C25388C36CF}" type="presParOf" srcId="{A93B60F6-C56E-4B4B-9103-47A018E9AA06}" destId="{1017EE1F-36EA-4414-993B-35021427691E}" srcOrd="8" destOrd="0" presId="urn:microsoft.com/office/officeart/2005/8/layout/bProcess4"/>
    <dgm:cxn modelId="{1B8BE6F6-FCB8-44A8-8605-E4A8D8D65F25}" type="presParOf" srcId="{1017EE1F-36EA-4414-993B-35021427691E}" destId="{3723FEBF-541F-41DC-8248-AA3606DE68E7}" srcOrd="0" destOrd="0" presId="urn:microsoft.com/office/officeart/2005/8/layout/bProcess4"/>
    <dgm:cxn modelId="{B5C978DC-905A-40CB-968C-44BC3E486E8E}" type="presParOf" srcId="{1017EE1F-36EA-4414-993B-35021427691E}" destId="{E0B45B49-531B-4D84-B301-D5F90729CCC2}" srcOrd="1" destOrd="0" presId="urn:microsoft.com/office/officeart/2005/8/layout/bProcess4"/>
    <dgm:cxn modelId="{FA0F5DA3-E1A0-4223-8FEC-FCB6D3B75F17}" type="presParOf" srcId="{A93B60F6-C56E-4B4B-9103-47A018E9AA06}" destId="{9111ABEC-0E72-40F2-AAAC-E6206C86A7FB}" srcOrd="9" destOrd="0" presId="urn:microsoft.com/office/officeart/2005/8/layout/bProcess4"/>
    <dgm:cxn modelId="{424E3AFE-6984-4F5A-8CF1-BF13149F08E0}" type="presParOf" srcId="{A93B60F6-C56E-4B4B-9103-47A018E9AA06}" destId="{5E580674-BC1C-4F70-94A2-B8BCB8C43671}" srcOrd="10" destOrd="0" presId="urn:microsoft.com/office/officeart/2005/8/layout/bProcess4"/>
    <dgm:cxn modelId="{317B68FE-75CA-4B1D-9D1C-2AB07645C9E3}" type="presParOf" srcId="{5E580674-BC1C-4F70-94A2-B8BCB8C43671}" destId="{9956322A-29E7-4C18-9BF8-703DAD04A74E}" srcOrd="0" destOrd="0" presId="urn:microsoft.com/office/officeart/2005/8/layout/bProcess4"/>
    <dgm:cxn modelId="{24E8B003-ACC5-45F6-A168-2D00A79518DE}" type="presParOf" srcId="{5E580674-BC1C-4F70-94A2-B8BCB8C43671}" destId="{A44F5AEB-707C-4DF4-A26E-9D3F433C8A76}" srcOrd="1" destOrd="0" presId="urn:microsoft.com/office/officeart/2005/8/layout/b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r>
            <a:rPr lang="ru-RU" sz="2800" b="1" dirty="0"/>
            <a:t>Рособрнадзор</a:t>
          </a:r>
        </a:p>
        <a:p>
          <a:r>
            <a:rPr lang="en-US" sz="2500" b="1" dirty="0">
              <a:solidFill>
                <a:schemeClr val="tx2"/>
              </a:solidFill>
              <a:hlinkClick xmlns:r="http://schemas.openxmlformats.org/officeDocument/2006/relationships" r:id="rId1"/>
            </a:rPr>
            <a:t>https://obrnadzor.gov.ru/gia/</a:t>
          </a:r>
          <a:endParaRPr lang="ru-RU" sz="2500" b="1" dirty="0">
            <a:solidFill>
              <a:schemeClr val="tx2"/>
            </a:solidFill>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1B275528-9AFB-448D-8B48-4E9C6E16762B}">
      <dgm:prSet phldrT="[Текст]" custT="1"/>
      <dgm:spPr/>
      <dgm:t>
        <a:bodyPr/>
        <a:lstStyle/>
        <a:p>
          <a:r>
            <a:rPr lang="ru-RU" sz="2800" b="1" dirty="0"/>
            <a:t>Федеральный институт педагогических измерений (ФИПИ) - разработчики КИМ ОГЭ и ЕГЭ</a:t>
          </a:r>
        </a:p>
        <a:p>
          <a:r>
            <a:rPr lang="en-US" sz="2500" b="1" dirty="0">
              <a:solidFill>
                <a:schemeClr val="tx2"/>
              </a:solidFill>
              <a:hlinkClick xmlns:r="http://schemas.openxmlformats.org/officeDocument/2006/relationships" r:id="rId2"/>
            </a:rPr>
            <a:t>https://fipi.ru/</a:t>
          </a:r>
          <a:endParaRPr lang="ru-RU" sz="2500" b="1" dirty="0">
            <a:solidFill>
              <a:schemeClr val="tx2"/>
            </a:solidFill>
          </a:endParaRPr>
        </a:p>
      </dgm:t>
    </dgm:pt>
    <dgm:pt modelId="{73D7F2B1-5DFA-4262-8DCF-39F99FCC0A63}" type="parTrans" cxnId="{2DC1999B-66EC-4A3F-BBD8-EEFFB429EF7A}">
      <dgm:prSet/>
      <dgm:spPr/>
      <dgm:t>
        <a:bodyPr/>
        <a:lstStyle/>
        <a:p>
          <a:endParaRPr lang="ru-RU"/>
        </a:p>
      </dgm:t>
    </dgm:pt>
    <dgm:pt modelId="{3E49E40B-AE4A-4D2C-81F0-9CD3362FED68}" type="sibTrans" cxnId="{2DC1999B-66EC-4A3F-BBD8-EEFFB429EF7A}">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2"/>
      <dgm:spPr/>
      <dgm:t>
        <a:bodyPr/>
        <a:lstStyle/>
        <a:p>
          <a:endParaRPr lang="ru-RU"/>
        </a:p>
      </dgm:t>
    </dgm:pt>
    <dgm:pt modelId="{90046B0A-6948-4423-9912-1E0826AEC7D1}" type="pres">
      <dgm:prSet presAssocID="{9AD83A27-3595-4139-B951-95555853AB3C}" presName="img" presStyleLbl="fgImgPlace1" presStyleIdx="0" presStyleCnt="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t>
        <a:bodyPr/>
        <a:lstStyle/>
        <a:p>
          <a:endParaRPr lang="ru-RU"/>
        </a:p>
      </dgm:t>
    </dgm:pt>
    <dgm:pt modelId="{C07D963A-A561-4024-B396-21CC0E5C539B}" type="pres">
      <dgm:prSet presAssocID="{9AD83A27-3595-4139-B951-95555853AB3C}" presName="text" presStyleLbl="node1" presStyleIdx="0" presStyleCnt="2">
        <dgm:presLayoutVars>
          <dgm:bulletEnabled val="1"/>
        </dgm:presLayoutVars>
      </dgm:prSet>
      <dgm:spPr/>
      <dgm:t>
        <a:bodyPr/>
        <a:lstStyle/>
        <a:p>
          <a:endParaRPr lang="ru-RU"/>
        </a:p>
      </dgm:t>
    </dgm:pt>
    <dgm:pt modelId="{2EB671D2-6677-4613-892A-FB0B951EA986}" type="pres">
      <dgm:prSet presAssocID="{D7EA606A-DFF5-458F-9B24-7DC9D4363293}" presName="spacer" presStyleCnt="0"/>
      <dgm:spPr/>
    </dgm:pt>
    <dgm:pt modelId="{DEEB0F29-D64E-45E9-848B-B13191460371}" type="pres">
      <dgm:prSet presAssocID="{1B275528-9AFB-448D-8B48-4E9C6E16762B}" presName="comp" presStyleCnt="0"/>
      <dgm:spPr/>
    </dgm:pt>
    <dgm:pt modelId="{8DD2C06D-5BD5-4774-B17D-4AB1B665BAAD}" type="pres">
      <dgm:prSet presAssocID="{1B275528-9AFB-448D-8B48-4E9C6E16762B}" presName="box" presStyleLbl="node1" presStyleIdx="1" presStyleCnt="2"/>
      <dgm:spPr/>
      <dgm:t>
        <a:bodyPr/>
        <a:lstStyle/>
        <a:p>
          <a:endParaRPr lang="ru-RU"/>
        </a:p>
      </dgm:t>
    </dgm:pt>
    <dgm:pt modelId="{203729B1-CF7C-4C63-AD25-4929ABD24DA8}" type="pres">
      <dgm:prSet presAssocID="{1B275528-9AFB-448D-8B48-4E9C6E16762B}" presName="img" presStyleLbl="fgImgPlace1" presStyleIdx="1" presStyleCnt="2"/>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2000" b="-2000"/>
          </a:stretch>
        </a:blipFill>
      </dgm:spPr>
      <dgm:t>
        <a:bodyPr/>
        <a:lstStyle/>
        <a:p>
          <a:endParaRPr lang="ru-RU"/>
        </a:p>
      </dgm:t>
    </dgm:pt>
    <dgm:pt modelId="{6804E080-EBFC-4FE6-9A32-6F2682480641}" type="pres">
      <dgm:prSet presAssocID="{1B275528-9AFB-448D-8B48-4E9C6E16762B}" presName="text" presStyleLbl="node1" presStyleIdx="1" presStyleCnt="2">
        <dgm:presLayoutVars>
          <dgm:bulletEnabled val="1"/>
        </dgm:presLayoutVars>
      </dgm:prSet>
      <dgm:spPr/>
      <dgm:t>
        <a:bodyPr/>
        <a:lstStyle/>
        <a:p>
          <a:endParaRPr lang="ru-RU"/>
        </a:p>
      </dgm:t>
    </dgm:pt>
  </dgm:ptLst>
  <dgm:cxnLst>
    <dgm:cxn modelId="{2DC1999B-66EC-4A3F-BBD8-EEFFB429EF7A}" srcId="{6019130D-16C4-4E4B-9A83-3B5B88E6002D}" destId="{1B275528-9AFB-448D-8B48-4E9C6E16762B}" srcOrd="1" destOrd="0" parTransId="{73D7F2B1-5DFA-4262-8DCF-39F99FCC0A63}" sibTransId="{3E49E40B-AE4A-4D2C-81F0-9CD3362FED68}"/>
    <dgm:cxn modelId="{655C543B-BFC1-4CCD-96F7-AA9E06F25CA1}" type="presOf" srcId="{9AD83A27-3595-4139-B951-95555853AB3C}" destId="{09B2503A-AB7E-4F97-8349-D2119A1231AA}" srcOrd="0" destOrd="0" presId="urn:microsoft.com/office/officeart/2005/8/layout/vList4"/>
    <dgm:cxn modelId="{E5959933-C77E-40BE-AE4C-77E97F48F57A}" type="presOf" srcId="{1B275528-9AFB-448D-8B48-4E9C6E16762B}" destId="{6804E080-EBFC-4FE6-9A32-6F2682480641}" srcOrd="1" destOrd="0" presId="urn:microsoft.com/office/officeart/2005/8/layout/vList4"/>
    <dgm:cxn modelId="{36B7C56C-0687-423C-953B-712F66138ECD}" type="presOf" srcId="{1B275528-9AFB-448D-8B48-4E9C6E16762B}" destId="{8DD2C06D-5BD5-4774-B17D-4AB1B665BAAD}" srcOrd="0" destOrd="0" presId="urn:microsoft.com/office/officeart/2005/8/layout/vList4"/>
    <dgm:cxn modelId="{18CE4EBC-70B2-45B4-9475-ED7883E92D90}" type="presOf" srcId="{6019130D-16C4-4E4B-9A83-3B5B88E6002D}" destId="{CC2AF42D-0EAC-45AE-B148-C640E3C6CA5F}" srcOrd="0"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C9A0ACE7-FFFF-4BC9-A905-E4DA6B2AC5C3}" type="presOf" srcId="{9AD83A27-3595-4139-B951-95555853AB3C}" destId="{C07D963A-A561-4024-B396-21CC0E5C539B}" srcOrd="1" destOrd="0" presId="urn:microsoft.com/office/officeart/2005/8/layout/vList4"/>
    <dgm:cxn modelId="{FC8BD389-A7A4-40B3-894D-1A10483D7DD1}" type="presParOf" srcId="{CC2AF42D-0EAC-45AE-B148-C640E3C6CA5F}" destId="{AC554ABE-E491-42DB-9A20-930DDB95844F}" srcOrd="0" destOrd="0" presId="urn:microsoft.com/office/officeart/2005/8/layout/vList4"/>
    <dgm:cxn modelId="{8CB60CCF-C580-48EF-A8F5-2632BE427C8F}" type="presParOf" srcId="{AC554ABE-E491-42DB-9A20-930DDB95844F}" destId="{09B2503A-AB7E-4F97-8349-D2119A1231AA}" srcOrd="0" destOrd="0" presId="urn:microsoft.com/office/officeart/2005/8/layout/vList4"/>
    <dgm:cxn modelId="{CC869132-7049-4E9F-902A-6C5572B8C74D}" type="presParOf" srcId="{AC554ABE-E491-42DB-9A20-930DDB95844F}" destId="{90046B0A-6948-4423-9912-1E0826AEC7D1}" srcOrd="1" destOrd="0" presId="urn:microsoft.com/office/officeart/2005/8/layout/vList4"/>
    <dgm:cxn modelId="{C63DBA5E-5362-4E7D-BEFA-27073B919573}" type="presParOf" srcId="{AC554ABE-E491-42DB-9A20-930DDB95844F}" destId="{C07D963A-A561-4024-B396-21CC0E5C539B}" srcOrd="2" destOrd="0" presId="urn:microsoft.com/office/officeart/2005/8/layout/vList4"/>
    <dgm:cxn modelId="{5B7B1413-8478-4C01-B3D9-D82C096F3C4C}" type="presParOf" srcId="{CC2AF42D-0EAC-45AE-B148-C640E3C6CA5F}" destId="{2EB671D2-6677-4613-892A-FB0B951EA986}" srcOrd="1" destOrd="0" presId="urn:microsoft.com/office/officeart/2005/8/layout/vList4"/>
    <dgm:cxn modelId="{B9D2A77B-18A9-40D6-A933-AAE054CDFDC8}" type="presParOf" srcId="{CC2AF42D-0EAC-45AE-B148-C640E3C6CA5F}" destId="{DEEB0F29-D64E-45E9-848B-B13191460371}" srcOrd="2" destOrd="0" presId="urn:microsoft.com/office/officeart/2005/8/layout/vList4"/>
    <dgm:cxn modelId="{48CC9002-7753-4319-9206-B84DD9E7E71A}" type="presParOf" srcId="{DEEB0F29-D64E-45E9-848B-B13191460371}" destId="{8DD2C06D-5BD5-4774-B17D-4AB1B665BAAD}" srcOrd="0" destOrd="0" presId="urn:microsoft.com/office/officeart/2005/8/layout/vList4"/>
    <dgm:cxn modelId="{D5C71C73-5DD4-4229-91B1-3425C4358678}" type="presParOf" srcId="{DEEB0F29-D64E-45E9-848B-B13191460371}" destId="{203729B1-CF7C-4C63-AD25-4929ABD24DA8}" srcOrd="1" destOrd="0" presId="urn:microsoft.com/office/officeart/2005/8/layout/vList4"/>
    <dgm:cxn modelId="{7C5B6F6B-F1BA-4706-8E50-D6816895913C}" type="presParOf" srcId="{DEEB0F29-D64E-45E9-848B-B13191460371}" destId="{6804E080-EBFC-4FE6-9A32-6F2682480641}"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r>
            <a:rPr lang="ru-RU" sz="2000" b="1" dirty="0"/>
            <a:t>Сайт «ЕГЭ в Карелии»</a:t>
          </a:r>
        </a:p>
        <a:p>
          <a:r>
            <a:rPr lang="en-US" sz="1800" b="1" dirty="0">
              <a:solidFill>
                <a:schemeClr val="tx2"/>
              </a:solidFill>
              <a:hlinkClick xmlns:r="http://schemas.openxmlformats.org/officeDocument/2006/relationships" r:id="rId1"/>
            </a:rPr>
            <a:t>https://ege.karelia.ru/</a:t>
          </a:r>
          <a:endParaRPr lang="ru-RU" sz="1800" dirty="0">
            <a:solidFill>
              <a:schemeClr val="tx2"/>
            </a:solidFill>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1B275528-9AFB-448D-8B48-4E9C6E16762B}">
      <dgm:prSet phldrT="[Текст]" custT="1"/>
      <dgm:spPr/>
      <dgm:t>
        <a:bodyPr/>
        <a:lstStyle/>
        <a:p>
          <a:r>
            <a:rPr lang="ru-RU" sz="2000" b="1" dirty="0"/>
            <a:t>Раздел ГИА-9</a:t>
          </a:r>
        </a:p>
        <a:p>
          <a:r>
            <a:rPr lang="ru-RU" sz="2000" b="1" dirty="0"/>
            <a:t>на сайте ГАУ РК «ЦОКО»</a:t>
          </a:r>
        </a:p>
        <a:p>
          <a:r>
            <a:rPr lang="en-US" sz="1800" b="1" dirty="0">
              <a:solidFill>
                <a:schemeClr val="tx2"/>
              </a:solidFill>
              <a:hlinkClick xmlns:r="http://schemas.openxmlformats.org/officeDocument/2006/relationships" r:id="rId2"/>
            </a:rPr>
            <a:t>https://www.coko.karelia.ru/</a:t>
          </a:r>
          <a:endParaRPr lang="ru-RU" sz="1800" dirty="0">
            <a:solidFill>
              <a:schemeClr val="tx2"/>
            </a:solidFill>
          </a:endParaRPr>
        </a:p>
      </dgm:t>
    </dgm:pt>
    <dgm:pt modelId="{73D7F2B1-5DFA-4262-8DCF-39F99FCC0A63}" type="parTrans" cxnId="{2DC1999B-66EC-4A3F-BBD8-EEFFB429EF7A}">
      <dgm:prSet/>
      <dgm:spPr/>
      <dgm:t>
        <a:bodyPr/>
        <a:lstStyle/>
        <a:p>
          <a:endParaRPr lang="ru-RU"/>
        </a:p>
      </dgm:t>
    </dgm:pt>
    <dgm:pt modelId="{3E49E40B-AE4A-4D2C-81F0-9CD3362FED68}" type="sibTrans" cxnId="{2DC1999B-66EC-4A3F-BBD8-EEFFB429EF7A}">
      <dgm:prSet/>
      <dgm:spPr/>
      <dgm:t>
        <a:bodyPr/>
        <a:lstStyle/>
        <a:p>
          <a:endParaRPr lang="ru-RU"/>
        </a:p>
      </dgm:t>
    </dgm:pt>
    <dgm:pt modelId="{71AEF618-DEFD-4BCF-9904-7AC80FF89449}">
      <dgm:prSet phldrT="[Текст]"/>
      <dgm:spPr/>
      <dgm:t>
        <a:bodyPr/>
        <a:lstStyle/>
        <a:p>
          <a:r>
            <a:rPr lang="ru-RU" b="1" dirty="0"/>
            <a:t>Группа «ГИА в Карелии» ВКонтакте</a:t>
          </a:r>
        </a:p>
        <a:p>
          <a:r>
            <a:rPr lang="en-US" b="1" dirty="0">
              <a:solidFill>
                <a:schemeClr val="tx2"/>
              </a:solidFill>
              <a:hlinkClick xmlns:r="http://schemas.openxmlformats.org/officeDocument/2006/relationships" r:id="rId3"/>
            </a:rPr>
            <a:t>https://vk.com/gia_rk</a:t>
          </a:r>
          <a:endParaRPr lang="ru-RU" dirty="0">
            <a:solidFill>
              <a:schemeClr val="tx2"/>
            </a:solidFill>
          </a:endParaRPr>
        </a:p>
      </dgm:t>
    </dgm:pt>
    <dgm:pt modelId="{61BC8EC0-C5BA-4C52-B275-A2E6849E3F54}" type="parTrans" cxnId="{74221FDF-DACB-4920-B12B-64C42A3A440D}">
      <dgm:prSet/>
      <dgm:spPr/>
      <dgm:t>
        <a:bodyPr/>
        <a:lstStyle/>
        <a:p>
          <a:endParaRPr lang="ru-RU"/>
        </a:p>
      </dgm:t>
    </dgm:pt>
    <dgm:pt modelId="{6F41A919-97F9-4441-85F9-0C6F73C97362}" type="sibTrans" cxnId="{74221FDF-DACB-4920-B12B-64C42A3A440D}">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3"/>
      <dgm:spPr/>
      <dgm:t>
        <a:bodyPr/>
        <a:lstStyle/>
        <a:p>
          <a:endParaRPr lang="ru-RU"/>
        </a:p>
      </dgm:t>
    </dgm:pt>
    <dgm:pt modelId="{90046B0A-6948-4423-9912-1E0826AEC7D1}" type="pres">
      <dgm:prSet presAssocID="{9AD83A27-3595-4139-B951-95555853AB3C}" presName="img" presStyleLbl="fgImgPlace1" presStyleIdx="0" presStyleCnt="3"/>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 r="-2000"/>
          </a:stretch>
        </a:blipFill>
      </dgm:spPr>
      <dgm:t>
        <a:bodyPr/>
        <a:lstStyle/>
        <a:p>
          <a:endParaRPr lang="ru-RU"/>
        </a:p>
      </dgm:t>
    </dgm:pt>
    <dgm:pt modelId="{C07D963A-A561-4024-B396-21CC0E5C539B}" type="pres">
      <dgm:prSet presAssocID="{9AD83A27-3595-4139-B951-95555853AB3C}" presName="text" presStyleLbl="node1" presStyleIdx="0" presStyleCnt="3">
        <dgm:presLayoutVars>
          <dgm:bulletEnabled val="1"/>
        </dgm:presLayoutVars>
      </dgm:prSet>
      <dgm:spPr/>
      <dgm:t>
        <a:bodyPr/>
        <a:lstStyle/>
        <a:p>
          <a:endParaRPr lang="ru-RU"/>
        </a:p>
      </dgm:t>
    </dgm:pt>
    <dgm:pt modelId="{2EB671D2-6677-4613-892A-FB0B951EA986}" type="pres">
      <dgm:prSet presAssocID="{D7EA606A-DFF5-458F-9B24-7DC9D4363293}" presName="spacer" presStyleCnt="0"/>
      <dgm:spPr/>
    </dgm:pt>
    <dgm:pt modelId="{DEEB0F29-D64E-45E9-848B-B13191460371}" type="pres">
      <dgm:prSet presAssocID="{1B275528-9AFB-448D-8B48-4E9C6E16762B}" presName="comp" presStyleCnt="0"/>
      <dgm:spPr/>
    </dgm:pt>
    <dgm:pt modelId="{8DD2C06D-5BD5-4774-B17D-4AB1B665BAAD}" type="pres">
      <dgm:prSet presAssocID="{1B275528-9AFB-448D-8B48-4E9C6E16762B}" presName="box" presStyleLbl="node1" presStyleIdx="1" presStyleCnt="3"/>
      <dgm:spPr/>
      <dgm:t>
        <a:bodyPr/>
        <a:lstStyle/>
        <a:p>
          <a:endParaRPr lang="ru-RU"/>
        </a:p>
      </dgm:t>
    </dgm:pt>
    <dgm:pt modelId="{203729B1-CF7C-4C63-AD25-4929ABD24DA8}" type="pres">
      <dgm:prSet presAssocID="{1B275528-9AFB-448D-8B48-4E9C6E16762B}" presName="img" presStyleLbl="fgImgPlace1" presStyleIdx="1" presStyleCnt="3"/>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000" r="-1000"/>
          </a:stretch>
        </a:blipFill>
      </dgm:spPr>
      <dgm:t>
        <a:bodyPr/>
        <a:lstStyle/>
        <a:p>
          <a:endParaRPr lang="ru-RU"/>
        </a:p>
      </dgm:t>
    </dgm:pt>
    <dgm:pt modelId="{6804E080-EBFC-4FE6-9A32-6F2682480641}" type="pres">
      <dgm:prSet presAssocID="{1B275528-9AFB-448D-8B48-4E9C6E16762B}" presName="text" presStyleLbl="node1" presStyleIdx="1" presStyleCnt="3">
        <dgm:presLayoutVars>
          <dgm:bulletEnabled val="1"/>
        </dgm:presLayoutVars>
      </dgm:prSet>
      <dgm:spPr/>
      <dgm:t>
        <a:bodyPr/>
        <a:lstStyle/>
        <a:p>
          <a:endParaRPr lang="ru-RU"/>
        </a:p>
      </dgm:t>
    </dgm:pt>
    <dgm:pt modelId="{E00CB6FA-98C4-4521-B419-B0587AF77897}" type="pres">
      <dgm:prSet presAssocID="{3E49E40B-AE4A-4D2C-81F0-9CD3362FED68}" presName="spacer" presStyleCnt="0"/>
      <dgm:spPr/>
    </dgm:pt>
    <dgm:pt modelId="{2514F496-BBC0-4BA5-8895-E5A184217A77}" type="pres">
      <dgm:prSet presAssocID="{71AEF618-DEFD-4BCF-9904-7AC80FF89449}" presName="comp" presStyleCnt="0"/>
      <dgm:spPr/>
    </dgm:pt>
    <dgm:pt modelId="{A38E0530-E9D2-4020-BB03-18ED2054A0C4}" type="pres">
      <dgm:prSet presAssocID="{71AEF618-DEFD-4BCF-9904-7AC80FF89449}" presName="box" presStyleLbl="node1" presStyleIdx="2" presStyleCnt="3"/>
      <dgm:spPr/>
      <dgm:t>
        <a:bodyPr/>
        <a:lstStyle/>
        <a:p>
          <a:endParaRPr lang="ru-RU"/>
        </a:p>
      </dgm:t>
    </dgm:pt>
    <dgm:pt modelId="{97028168-1536-47FB-AD94-1AB4E62FF101}" type="pres">
      <dgm:prSet presAssocID="{71AEF618-DEFD-4BCF-9904-7AC80FF89449}" presName="img" presStyleLbl="fgImgPlace1" presStyleIdx="2" presStyleCnt="3"/>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4000" r="-4000"/>
          </a:stretch>
        </a:blipFill>
      </dgm:spPr>
      <dgm:t>
        <a:bodyPr/>
        <a:lstStyle/>
        <a:p>
          <a:endParaRPr lang="ru-RU"/>
        </a:p>
      </dgm:t>
    </dgm:pt>
    <dgm:pt modelId="{FE41AB42-9849-4E40-939A-52A153E16BC5}" type="pres">
      <dgm:prSet presAssocID="{71AEF618-DEFD-4BCF-9904-7AC80FF89449}" presName="text" presStyleLbl="node1" presStyleIdx="2" presStyleCnt="3">
        <dgm:presLayoutVars>
          <dgm:bulletEnabled val="1"/>
        </dgm:presLayoutVars>
      </dgm:prSet>
      <dgm:spPr/>
      <dgm:t>
        <a:bodyPr/>
        <a:lstStyle/>
        <a:p>
          <a:endParaRPr lang="ru-RU"/>
        </a:p>
      </dgm:t>
    </dgm:pt>
  </dgm:ptLst>
  <dgm:cxnLst>
    <dgm:cxn modelId="{F40F2DB1-557F-4157-AD84-4586EC7CBA84}" type="presOf" srcId="{71AEF618-DEFD-4BCF-9904-7AC80FF89449}" destId="{FE41AB42-9849-4E40-939A-52A153E16BC5}" srcOrd="1" destOrd="0" presId="urn:microsoft.com/office/officeart/2005/8/layout/vList4"/>
    <dgm:cxn modelId="{2DC1999B-66EC-4A3F-BBD8-EEFFB429EF7A}" srcId="{6019130D-16C4-4E4B-9A83-3B5B88E6002D}" destId="{1B275528-9AFB-448D-8B48-4E9C6E16762B}" srcOrd="1" destOrd="0" parTransId="{73D7F2B1-5DFA-4262-8DCF-39F99FCC0A63}" sibTransId="{3E49E40B-AE4A-4D2C-81F0-9CD3362FED68}"/>
    <dgm:cxn modelId="{74221FDF-DACB-4920-B12B-64C42A3A440D}" srcId="{6019130D-16C4-4E4B-9A83-3B5B88E6002D}" destId="{71AEF618-DEFD-4BCF-9904-7AC80FF89449}" srcOrd="2" destOrd="0" parTransId="{61BC8EC0-C5BA-4C52-B275-A2E6849E3F54}" sibTransId="{6F41A919-97F9-4441-85F9-0C6F73C97362}"/>
    <dgm:cxn modelId="{A8F178D4-D1B0-46BE-9C19-50D9FC89ED89}" srcId="{6019130D-16C4-4E4B-9A83-3B5B88E6002D}" destId="{9AD83A27-3595-4139-B951-95555853AB3C}" srcOrd="0" destOrd="0" parTransId="{63312DB6-079F-42C6-9F24-D2193D475FF6}" sibTransId="{D7EA606A-DFF5-458F-9B24-7DC9D4363293}"/>
    <dgm:cxn modelId="{A9E23845-6700-4630-B755-17D593516809}" type="presOf" srcId="{71AEF618-DEFD-4BCF-9904-7AC80FF89449}" destId="{A38E0530-E9D2-4020-BB03-18ED2054A0C4}" srcOrd="0" destOrd="0" presId="urn:microsoft.com/office/officeart/2005/8/layout/vList4"/>
    <dgm:cxn modelId="{77B00573-2812-48C7-A747-39C0E02EB136}" type="presOf" srcId="{6019130D-16C4-4E4B-9A83-3B5B88E6002D}" destId="{CC2AF42D-0EAC-45AE-B148-C640E3C6CA5F}" srcOrd="0" destOrd="0" presId="urn:microsoft.com/office/officeart/2005/8/layout/vList4"/>
    <dgm:cxn modelId="{C522D07B-84B4-44DB-A3B5-93E9174D377A}" type="presOf" srcId="{1B275528-9AFB-448D-8B48-4E9C6E16762B}" destId="{8DD2C06D-5BD5-4774-B17D-4AB1B665BAAD}" srcOrd="0" destOrd="0" presId="urn:microsoft.com/office/officeart/2005/8/layout/vList4"/>
    <dgm:cxn modelId="{531E71C8-F26A-457B-BB20-428D13F129B4}" type="presOf" srcId="{1B275528-9AFB-448D-8B48-4E9C6E16762B}" destId="{6804E080-EBFC-4FE6-9A32-6F2682480641}" srcOrd="1" destOrd="0" presId="urn:microsoft.com/office/officeart/2005/8/layout/vList4"/>
    <dgm:cxn modelId="{96F576BB-8296-469A-A2B7-BB7909ACDFEE}" type="presOf" srcId="{9AD83A27-3595-4139-B951-95555853AB3C}" destId="{C07D963A-A561-4024-B396-21CC0E5C539B}" srcOrd="1" destOrd="0" presId="urn:microsoft.com/office/officeart/2005/8/layout/vList4"/>
    <dgm:cxn modelId="{0E57026B-AF37-483A-9091-85179F07D8F7}" type="presOf" srcId="{9AD83A27-3595-4139-B951-95555853AB3C}" destId="{09B2503A-AB7E-4F97-8349-D2119A1231AA}" srcOrd="0" destOrd="0" presId="urn:microsoft.com/office/officeart/2005/8/layout/vList4"/>
    <dgm:cxn modelId="{C4993F0E-FB25-4E93-B193-F0ED3CAFF2B9}" type="presParOf" srcId="{CC2AF42D-0EAC-45AE-B148-C640E3C6CA5F}" destId="{AC554ABE-E491-42DB-9A20-930DDB95844F}" srcOrd="0" destOrd="0" presId="urn:microsoft.com/office/officeart/2005/8/layout/vList4"/>
    <dgm:cxn modelId="{F902307A-5B8F-48D6-861E-1EA8D7EBA281}" type="presParOf" srcId="{AC554ABE-E491-42DB-9A20-930DDB95844F}" destId="{09B2503A-AB7E-4F97-8349-D2119A1231AA}" srcOrd="0" destOrd="0" presId="urn:microsoft.com/office/officeart/2005/8/layout/vList4"/>
    <dgm:cxn modelId="{9E0EBE20-A66F-48B1-8C29-922FEBC89626}" type="presParOf" srcId="{AC554ABE-E491-42DB-9A20-930DDB95844F}" destId="{90046B0A-6948-4423-9912-1E0826AEC7D1}" srcOrd="1" destOrd="0" presId="urn:microsoft.com/office/officeart/2005/8/layout/vList4"/>
    <dgm:cxn modelId="{856734EE-14B8-4D81-BA72-45F08338B5B2}" type="presParOf" srcId="{AC554ABE-E491-42DB-9A20-930DDB95844F}" destId="{C07D963A-A561-4024-B396-21CC0E5C539B}" srcOrd="2" destOrd="0" presId="urn:microsoft.com/office/officeart/2005/8/layout/vList4"/>
    <dgm:cxn modelId="{A2C9E4F0-C572-45B3-B617-AA4A7239E3B1}" type="presParOf" srcId="{CC2AF42D-0EAC-45AE-B148-C640E3C6CA5F}" destId="{2EB671D2-6677-4613-892A-FB0B951EA986}" srcOrd="1" destOrd="0" presId="urn:microsoft.com/office/officeart/2005/8/layout/vList4"/>
    <dgm:cxn modelId="{DCDC083E-164B-4D8A-B8B7-CBCF7CF5FF37}" type="presParOf" srcId="{CC2AF42D-0EAC-45AE-B148-C640E3C6CA5F}" destId="{DEEB0F29-D64E-45E9-848B-B13191460371}" srcOrd="2" destOrd="0" presId="urn:microsoft.com/office/officeart/2005/8/layout/vList4"/>
    <dgm:cxn modelId="{3A96E49E-6285-4E7F-8D18-BC9F00C10289}" type="presParOf" srcId="{DEEB0F29-D64E-45E9-848B-B13191460371}" destId="{8DD2C06D-5BD5-4774-B17D-4AB1B665BAAD}" srcOrd="0" destOrd="0" presId="urn:microsoft.com/office/officeart/2005/8/layout/vList4"/>
    <dgm:cxn modelId="{98C94172-C40F-4CF9-A097-1FB85F8608B8}" type="presParOf" srcId="{DEEB0F29-D64E-45E9-848B-B13191460371}" destId="{203729B1-CF7C-4C63-AD25-4929ABD24DA8}" srcOrd="1" destOrd="0" presId="urn:microsoft.com/office/officeart/2005/8/layout/vList4"/>
    <dgm:cxn modelId="{5B3228BC-0467-4B73-AD7F-06FA0E8E4704}" type="presParOf" srcId="{DEEB0F29-D64E-45E9-848B-B13191460371}" destId="{6804E080-EBFC-4FE6-9A32-6F2682480641}" srcOrd="2" destOrd="0" presId="urn:microsoft.com/office/officeart/2005/8/layout/vList4"/>
    <dgm:cxn modelId="{0C1A86ED-15F4-420E-BBD5-9A9B429A92E0}" type="presParOf" srcId="{CC2AF42D-0EAC-45AE-B148-C640E3C6CA5F}" destId="{E00CB6FA-98C4-4521-B419-B0587AF77897}" srcOrd="3" destOrd="0" presId="urn:microsoft.com/office/officeart/2005/8/layout/vList4"/>
    <dgm:cxn modelId="{F33E0996-2743-4D83-BF9F-1D161BC89950}" type="presParOf" srcId="{CC2AF42D-0EAC-45AE-B148-C640E3C6CA5F}" destId="{2514F496-BBC0-4BA5-8895-E5A184217A77}" srcOrd="4" destOrd="0" presId="urn:microsoft.com/office/officeart/2005/8/layout/vList4"/>
    <dgm:cxn modelId="{CA903B07-1DAF-48EC-BB22-D36417361F4B}" type="presParOf" srcId="{2514F496-BBC0-4BA5-8895-E5A184217A77}" destId="{A38E0530-E9D2-4020-BB03-18ED2054A0C4}" srcOrd="0" destOrd="0" presId="urn:microsoft.com/office/officeart/2005/8/layout/vList4"/>
    <dgm:cxn modelId="{6318B67F-A402-4155-AE6F-61C36BBEC6D9}" type="presParOf" srcId="{2514F496-BBC0-4BA5-8895-E5A184217A77}" destId="{97028168-1536-47FB-AD94-1AB4E62FF101}" srcOrd="1" destOrd="0" presId="urn:microsoft.com/office/officeart/2005/8/layout/vList4"/>
    <dgm:cxn modelId="{DCF3EC75-665D-4EEB-8C46-551A0C35A991}" type="presParOf" srcId="{2514F496-BBC0-4BA5-8895-E5A184217A77}" destId="{FE41AB42-9849-4E40-939A-52A153E16BC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2333625" indent="0" algn="ctr"/>
          <a:r>
            <a:rPr lang="ru-RU" sz="1600" b="1" dirty="0">
              <a:solidFill>
                <a:schemeClr val="tx2"/>
              </a:solidFill>
              <a:latin typeface="Arial" panose="020B0604020202020204" pitchFamily="34" charset="0"/>
              <a:cs typeface="Arial" panose="020B0604020202020204" pitchFamily="34" charset="0"/>
            </a:rPr>
            <a:t>Бесплатное приложение разработано для выпускников, сдающих ЕГЭ.</a:t>
          </a:r>
        </a:p>
        <a:p>
          <a:pPr marL="2333625" indent="0" algn="ctr"/>
          <a:r>
            <a:rPr lang="ru-RU" sz="1600" b="1" dirty="0">
              <a:solidFill>
                <a:schemeClr val="tx1"/>
              </a:solidFill>
              <a:latin typeface="Arial" panose="020B0604020202020204" pitchFamily="34" charset="0"/>
              <a:cs typeface="Arial" panose="020B0604020202020204" pitchFamily="34" charset="0"/>
            </a:rPr>
            <a:t>Оно поможет ребятам более комфортно подготовиться к экзаменам, всегда иметь всю необходимую информацию при себе. </a:t>
          </a:r>
        </a:p>
        <a:p>
          <a:pPr marL="2333625" indent="0" algn="ctr"/>
          <a:r>
            <a:rPr lang="ru-RU" sz="1600" b="1" dirty="0">
              <a:solidFill>
                <a:schemeClr val="tx1"/>
              </a:solidFill>
              <a:latin typeface="Arial" panose="020B0604020202020204" pitchFamily="34" charset="0"/>
              <a:cs typeface="Arial" panose="020B0604020202020204" pitchFamily="34" charset="0"/>
            </a:rPr>
            <a:t>Скачать его можно по ссылкам: </a:t>
          </a:r>
        </a:p>
        <a:p>
          <a:pPr marL="2333625" indent="0" algn="ctr"/>
          <a:r>
            <a:rPr lang="ru-RU" sz="1600" b="1" dirty="0">
              <a:solidFill>
                <a:schemeClr val="tx1"/>
              </a:solidFill>
              <a:latin typeface="Arial" panose="020B0604020202020204" pitchFamily="34" charset="0"/>
              <a:cs typeface="Arial" panose="020B0604020202020204" pitchFamily="34" charset="0"/>
            </a:rPr>
            <a:t>Для </a:t>
          </a:r>
          <a:r>
            <a:rPr lang="en-US" sz="1600" b="1" dirty="0">
              <a:solidFill>
                <a:schemeClr val="tx1"/>
              </a:solidFill>
              <a:latin typeface="Arial" panose="020B0604020202020204" pitchFamily="34" charset="0"/>
              <a:cs typeface="Arial" panose="020B0604020202020204" pitchFamily="34" charset="0"/>
            </a:rPr>
            <a:t>Android:</a:t>
          </a:r>
          <a:endParaRPr lang="ru-RU" sz="1600" b="1" dirty="0">
            <a:solidFill>
              <a:schemeClr val="tx1"/>
            </a:solidFill>
            <a:latin typeface="Arial" panose="020B0604020202020204" pitchFamily="34" charset="0"/>
            <a:cs typeface="Arial" panose="020B0604020202020204" pitchFamily="34" charset="0"/>
          </a:endParaRPr>
        </a:p>
        <a:p>
          <a:pPr marL="2333625" indent="0" algn="ctr"/>
          <a:r>
            <a:rPr lang="en-US" sz="1600" b="1" dirty="0">
              <a:solidFill>
                <a:schemeClr val="tx1"/>
              </a:solidFill>
              <a:latin typeface="Arial" panose="020B0604020202020204" pitchFamily="34" charset="0"/>
              <a:cs typeface="Arial" panose="020B0604020202020204" pitchFamily="34" charset="0"/>
              <a:hlinkClick xmlns:r="http://schemas.openxmlformats.org/officeDocument/2006/relationships" r:id="rId1"/>
            </a:rPr>
            <a:t>https://vk.cc/c1kwah</a:t>
          </a:r>
          <a:endParaRPr lang="ru-RU" sz="1600" b="1" dirty="0">
            <a:solidFill>
              <a:schemeClr val="tx1"/>
            </a:solidFill>
            <a:latin typeface="Arial" panose="020B0604020202020204" pitchFamily="34" charset="0"/>
            <a:cs typeface="Arial" panose="020B0604020202020204" pitchFamily="34" charset="0"/>
          </a:endParaRPr>
        </a:p>
        <a:p>
          <a:pPr marL="2333625" indent="0" algn="ctr"/>
          <a:r>
            <a:rPr lang="ru-RU" sz="1600" b="1" dirty="0">
              <a:solidFill>
                <a:schemeClr val="tx1"/>
              </a:solidFill>
              <a:latin typeface="Arial" panose="020B0604020202020204" pitchFamily="34" charset="0"/>
              <a:cs typeface="Arial" panose="020B0604020202020204" pitchFamily="34" charset="0"/>
            </a:rPr>
            <a:t>Для </a:t>
          </a:r>
          <a:r>
            <a:rPr lang="en-US" sz="1600" b="1" dirty="0">
              <a:solidFill>
                <a:schemeClr val="tx1"/>
              </a:solidFill>
              <a:latin typeface="Arial" panose="020B0604020202020204" pitchFamily="34" charset="0"/>
              <a:cs typeface="Arial" panose="020B0604020202020204" pitchFamily="34" charset="0"/>
            </a:rPr>
            <a:t>iOS: </a:t>
          </a:r>
          <a:endParaRPr lang="ru-RU" sz="1600" b="1" dirty="0">
            <a:solidFill>
              <a:schemeClr val="tx1"/>
            </a:solidFill>
            <a:latin typeface="Arial" panose="020B0604020202020204" pitchFamily="34" charset="0"/>
            <a:cs typeface="Arial" panose="020B0604020202020204" pitchFamily="34" charset="0"/>
          </a:endParaRPr>
        </a:p>
        <a:p>
          <a:pPr marL="2333625" indent="0" algn="ctr"/>
          <a:r>
            <a:rPr lang="en-US" sz="1600" b="1" dirty="0">
              <a:solidFill>
                <a:schemeClr val="tx1"/>
              </a:solidFill>
              <a:latin typeface="Arial" panose="020B0604020202020204" pitchFamily="34" charset="0"/>
              <a:cs typeface="Arial" panose="020B0604020202020204" pitchFamily="34" charset="0"/>
              <a:hlinkClick xmlns:r="http://schemas.openxmlformats.org/officeDocument/2006/relationships" r:id="rId2"/>
            </a:rPr>
            <a:t>https://vk.cc/cd9kKR</a:t>
          </a:r>
          <a:endParaRPr lang="ru-RU" sz="1600" b="1" dirty="0">
            <a:solidFill>
              <a:schemeClr val="tx2"/>
            </a:solidFill>
            <a:latin typeface="Arial" panose="020B0604020202020204" pitchFamily="34" charset="0"/>
            <a:cs typeface="Arial" panose="020B0604020202020204" pitchFamily="34" charset="0"/>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1" custLinFactNeighborX="-6143"/>
      <dgm:spPr/>
      <dgm:t>
        <a:bodyPr/>
        <a:lstStyle/>
        <a:p>
          <a:endParaRPr lang="ru-RU"/>
        </a:p>
      </dgm:t>
    </dgm:pt>
    <dgm:pt modelId="{90046B0A-6948-4423-9912-1E0826AEC7D1}" type="pres">
      <dgm:prSet presAssocID="{9AD83A27-3595-4139-B951-95555853AB3C}" presName="img" presStyleLbl="fgImgPlace1" presStyleIdx="0" presStyleCnt="1" custScaleX="226877" custScaleY="94041" custLinFactNeighborX="30717" custLinFactNeighborY="12"/>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07D963A-A561-4024-B396-21CC0E5C539B}" type="pres">
      <dgm:prSet presAssocID="{9AD83A27-3595-4139-B951-95555853AB3C}" presName="text" presStyleLbl="node1" presStyleIdx="0" presStyleCnt="1">
        <dgm:presLayoutVars>
          <dgm:bulletEnabled val="1"/>
        </dgm:presLayoutVars>
      </dgm:prSet>
      <dgm:spPr/>
      <dgm:t>
        <a:bodyPr/>
        <a:lstStyle/>
        <a:p>
          <a:endParaRPr lang="ru-RU"/>
        </a:p>
      </dgm:t>
    </dgm:pt>
  </dgm:ptLst>
  <dgm:cxnLst>
    <dgm:cxn modelId="{43529DE3-1F99-4DD6-9D55-BCA5CB843F52}" type="presOf" srcId="{6019130D-16C4-4E4B-9A83-3B5B88E6002D}" destId="{CC2AF42D-0EAC-45AE-B148-C640E3C6CA5F}" srcOrd="0" destOrd="0" presId="urn:microsoft.com/office/officeart/2005/8/layout/vList4"/>
    <dgm:cxn modelId="{60CAAF06-68BF-40DF-A062-AEDFDC25CFC5}" type="presOf" srcId="{9AD83A27-3595-4139-B951-95555853AB3C}" destId="{09B2503A-AB7E-4F97-8349-D2119A1231AA}" srcOrd="0" destOrd="0" presId="urn:microsoft.com/office/officeart/2005/8/layout/vList4"/>
    <dgm:cxn modelId="{FB066349-E731-4CFD-9262-ED90D9B51C2F}" type="presOf" srcId="{9AD83A27-3595-4139-B951-95555853AB3C}" destId="{C07D963A-A561-4024-B396-21CC0E5C539B}" srcOrd="1"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F9CB3BE2-708C-42F0-AA9F-8E76B021E4C3}" type="presParOf" srcId="{CC2AF42D-0EAC-45AE-B148-C640E3C6CA5F}" destId="{AC554ABE-E491-42DB-9A20-930DDB95844F}" srcOrd="0" destOrd="0" presId="urn:microsoft.com/office/officeart/2005/8/layout/vList4"/>
    <dgm:cxn modelId="{0CC0C257-63CA-4F36-B08B-B6891886BD16}" type="presParOf" srcId="{AC554ABE-E491-42DB-9A20-930DDB95844F}" destId="{09B2503A-AB7E-4F97-8349-D2119A1231AA}" srcOrd="0" destOrd="0" presId="urn:microsoft.com/office/officeart/2005/8/layout/vList4"/>
    <dgm:cxn modelId="{5387F7C8-581C-4B5E-9C62-7617EB1F77A0}" type="presParOf" srcId="{AC554ABE-E491-42DB-9A20-930DDB95844F}" destId="{90046B0A-6948-4423-9912-1E0826AEC7D1}" srcOrd="1" destOrd="0" presId="urn:microsoft.com/office/officeart/2005/8/layout/vList4"/>
    <dgm:cxn modelId="{EC82B2EC-933A-4FA9-A502-DD5F9CE9351B}" type="presParOf" srcId="{AC554ABE-E491-42DB-9A20-930DDB95844F}" destId="{C07D963A-A561-4024-B396-21CC0E5C539B}"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541338" indent="0" algn="just"/>
          <a:endParaRPr lang="ru-RU" sz="2100" b="1" dirty="0">
            <a:solidFill>
              <a:schemeClr val="tx2"/>
            </a:solidFill>
          </a:endParaRPr>
        </a:p>
        <a:p>
          <a:pPr marL="625475" indent="0"/>
          <a:r>
            <a:rPr lang="ru-RU" sz="2000" b="1" dirty="0" smtClean="0">
              <a:solidFill>
                <a:schemeClr val="tx2"/>
              </a:solidFill>
            </a:rPr>
            <a:t>Статья 59:</a:t>
          </a:r>
        </a:p>
        <a:p>
          <a:pPr marL="625475" indent="0" algn="just"/>
          <a:r>
            <a:rPr lang="ru-RU" sz="2000" b="1" dirty="0" smtClean="0">
              <a:solidFill>
                <a:schemeClr val="tx1"/>
              </a:solidFill>
            </a:rPr>
            <a:t>Итоговая </a:t>
          </a:r>
          <a:r>
            <a:rPr lang="ru-RU" sz="2000" b="1" dirty="0">
              <a:solidFill>
                <a:schemeClr val="tx1"/>
              </a:solidFill>
            </a:rPr>
            <a:t>аттестация, завершающая освоение основных образовательных программ основного общего и среднего общего образования, </a:t>
          </a:r>
          <a:r>
            <a:rPr lang="ru-RU" sz="2000" b="1" dirty="0">
              <a:solidFill>
                <a:schemeClr val="tx2"/>
              </a:solidFill>
            </a:rPr>
            <a:t>является обязательной.</a:t>
          </a:r>
        </a:p>
        <a:p>
          <a:pPr marL="625475" indent="0" algn="just"/>
          <a:r>
            <a:rPr lang="ru-RU" sz="2000" b="1" dirty="0">
              <a:solidFill>
                <a:schemeClr val="tx1"/>
              </a:solidFill>
            </a:rPr>
            <a:t>К государственной итоговой аттестации </a:t>
          </a:r>
          <a:r>
            <a:rPr lang="ru-RU" sz="2000" b="1" dirty="0">
              <a:solidFill>
                <a:schemeClr val="tx2"/>
              </a:solidFill>
            </a:rPr>
            <a:t>допускается обучающийся, не имеющий академической задолженности и в полном объеме выполнивший учебный план или индивидуальный учебный план</a:t>
          </a:r>
          <a:r>
            <a:rPr lang="ru-RU" sz="2000" b="1" dirty="0">
              <a:solidFill>
                <a:schemeClr val="tx1"/>
              </a:solidFill>
            </a:rPr>
            <a:t>.</a:t>
          </a:r>
        </a:p>
        <a:p>
          <a:r>
            <a:rPr lang="ru-RU" sz="2100" b="1" dirty="0"/>
            <a:t> </a:t>
          </a:r>
        </a:p>
        <a:p>
          <a:pPr marL="355600" indent="0" algn="l"/>
          <a:endParaRPr lang="ru-RU" sz="2100" b="1" dirty="0">
            <a:solidFill>
              <a:schemeClr val="tx2"/>
            </a:solidFill>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1"/>
      <dgm:spPr/>
      <dgm:t>
        <a:bodyPr/>
        <a:lstStyle/>
        <a:p>
          <a:endParaRPr lang="ru-RU"/>
        </a:p>
      </dgm:t>
    </dgm:pt>
    <dgm:pt modelId="{90046B0A-6948-4423-9912-1E0826AEC7D1}" type="pres">
      <dgm:prSet presAssocID="{9AD83A27-3595-4139-B951-95555853AB3C}" presName="img" presStyleLbl="fgImgPlace1" presStyleIdx="0" presStyleCnt="1" custScaleX="137523" custScaleY="94017" custLinFactNeighborX="5263" custLinFactNeighborY="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ru-RU"/>
        </a:p>
      </dgm:t>
    </dgm:pt>
    <dgm:pt modelId="{C07D963A-A561-4024-B396-21CC0E5C539B}" type="pres">
      <dgm:prSet presAssocID="{9AD83A27-3595-4139-B951-95555853AB3C}" presName="text" presStyleLbl="node1" presStyleIdx="0" presStyleCnt="1">
        <dgm:presLayoutVars>
          <dgm:bulletEnabled val="1"/>
        </dgm:presLayoutVars>
      </dgm:prSet>
      <dgm:spPr/>
      <dgm:t>
        <a:bodyPr/>
        <a:lstStyle/>
        <a:p>
          <a:endParaRPr lang="ru-RU"/>
        </a:p>
      </dgm:t>
    </dgm:pt>
  </dgm:ptLst>
  <dgm:cxnLst>
    <dgm:cxn modelId="{A48A4F7C-08EF-4F34-A469-04FD0BBBB3D7}" type="presOf" srcId="{9AD83A27-3595-4139-B951-95555853AB3C}" destId="{C07D963A-A561-4024-B396-21CC0E5C539B}" srcOrd="1"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0E4B85B2-8ACC-45F0-88B2-20CA3D024E88}" type="presOf" srcId="{9AD83A27-3595-4139-B951-95555853AB3C}" destId="{09B2503A-AB7E-4F97-8349-D2119A1231AA}" srcOrd="0" destOrd="0" presId="urn:microsoft.com/office/officeart/2005/8/layout/vList4"/>
    <dgm:cxn modelId="{50EE45F5-B6F3-4411-BD50-3B83D584C749}" type="presOf" srcId="{6019130D-16C4-4E4B-9A83-3B5B88E6002D}" destId="{CC2AF42D-0EAC-45AE-B148-C640E3C6CA5F}" srcOrd="0" destOrd="0" presId="urn:microsoft.com/office/officeart/2005/8/layout/vList4"/>
    <dgm:cxn modelId="{98D372F0-1755-4A4A-A5E6-59F318FF16D3}" type="presParOf" srcId="{CC2AF42D-0EAC-45AE-B148-C640E3C6CA5F}" destId="{AC554ABE-E491-42DB-9A20-930DDB95844F}" srcOrd="0" destOrd="0" presId="urn:microsoft.com/office/officeart/2005/8/layout/vList4"/>
    <dgm:cxn modelId="{C93126AC-CE5C-434F-8527-E231E324A0C2}" type="presParOf" srcId="{AC554ABE-E491-42DB-9A20-930DDB95844F}" destId="{09B2503A-AB7E-4F97-8349-D2119A1231AA}" srcOrd="0" destOrd="0" presId="urn:microsoft.com/office/officeart/2005/8/layout/vList4"/>
    <dgm:cxn modelId="{3236DCB3-E00E-4339-8FF3-97C073038BF5}" type="presParOf" srcId="{AC554ABE-E491-42DB-9A20-930DDB95844F}" destId="{90046B0A-6948-4423-9912-1E0826AEC7D1}" srcOrd="1" destOrd="0" presId="urn:microsoft.com/office/officeart/2005/8/layout/vList4"/>
    <dgm:cxn modelId="{9DADA4F3-0F83-4283-912E-14AA5E2D9C4A}" type="presParOf" srcId="{AC554ABE-E491-42DB-9A20-930DDB95844F}" destId="{C07D963A-A561-4024-B396-21CC0E5C539B}"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816D20-69EC-450D-BF89-54E536E2B0E4}"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D2A20DE1-C695-4E8F-B470-B450E8756340}">
      <dgm:prSet phldrT="[Текст]" custT="1"/>
      <dgm:spPr/>
      <dgm:t>
        <a:bodyPr/>
        <a:lstStyle/>
        <a:p>
          <a:r>
            <a:rPr lang="ru-RU" sz="2000" b="1" dirty="0"/>
            <a:t>Итоговое собеседование по русскому языку</a:t>
          </a:r>
        </a:p>
        <a:p>
          <a:r>
            <a:rPr lang="en-US" sz="1500" b="1" dirty="0">
              <a:hlinkClick xmlns:r="http://schemas.openxmlformats.org/officeDocument/2006/relationships" r:id="rId1"/>
            </a:rPr>
            <a:t>https://minedu.gov.karelia.ru/about/4370/</a:t>
          </a:r>
          <a:endParaRPr lang="ru-RU" sz="1500" b="1" dirty="0"/>
        </a:p>
      </dgm:t>
    </dgm:pt>
    <dgm:pt modelId="{693EF6A3-B263-4297-BCA1-DD552E421471}" type="parTrans" cxnId="{4C07BF54-28E9-4A27-AA38-EF2EBCF46709}">
      <dgm:prSet/>
      <dgm:spPr/>
      <dgm:t>
        <a:bodyPr/>
        <a:lstStyle/>
        <a:p>
          <a:endParaRPr lang="ru-RU"/>
        </a:p>
      </dgm:t>
    </dgm:pt>
    <dgm:pt modelId="{219F96DC-7CEB-41AB-B309-B71C625C4924}" type="sibTrans" cxnId="{4C07BF54-28E9-4A27-AA38-EF2EBCF46709}">
      <dgm:prSet/>
      <dgm:spPr/>
      <dgm:t>
        <a:bodyPr/>
        <a:lstStyle/>
        <a:p>
          <a:endParaRPr lang="ru-RU"/>
        </a:p>
      </dgm:t>
    </dgm:pt>
    <dgm:pt modelId="{AE56A5C5-6F02-4B82-9E20-B4C88C9E7FE9}">
      <dgm:prSet phldrT="[Текст]" custT="1"/>
      <dgm:spPr/>
      <dgm:t>
        <a:bodyPr/>
        <a:lstStyle/>
        <a:p>
          <a:r>
            <a:rPr lang="ru-RU" sz="2400" b="1" dirty="0" smtClean="0">
              <a:solidFill>
                <a:srgbClr val="C00000"/>
              </a:solidFill>
            </a:rPr>
            <a:t>12 </a:t>
          </a:r>
          <a:r>
            <a:rPr lang="ru-RU" sz="2400" b="1" dirty="0">
              <a:solidFill>
                <a:srgbClr val="C00000"/>
              </a:solidFill>
            </a:rPr>
            <a:t>февраля </a:t>
          </a:r>
          <a:r>
            <a:rPr lang="ru-RU" sz="2400" b="1" dirty="0" smtClean="0">
              <a:solidFill>
                <a:srgbClr val="C00000"/>
              </a:solidFill>
            </a:rPr>
            <a:t>2025 </a:t>
          </a:r>
          <a:r>
            <a:rPr lang="ru-RU" sz="2400" b="1" dirty="0">
              <a:solidFill>
                <a:srgbClr val="C00000"/>
              </a:solidFill>
            </a:rPr>
            <a:t>года</a:t>
          </a:r>
        </a:p>
      </dgm:t>
    </dgm:pt>
    <dgm:pt modelId="{94E33115-B760-49ED-AE09-0E33167E5114}" type="parTrans" cxnId="{96961A21-BB9B-4727-B8E1-6E7EE3353D04}">
      <dgm:prSet/>
      <dgm:spPr/>
      <dgm:t>
        <a:bodyPr/>
        <a:lstStyle/>
        <a:p>
          <a:endParaRPr lang="ru-RU"/>
        </a:p>
      </dgm:t>
    </dgm:pt>
    <dgm:pt modelId="{A2D35918-BC48-4187-AD46-97154455399B}" type="sibTrans" cxnId="{96961A21-BB9B-4727-B8E1-6E7EE3353D04}">
      <dgm:prSet/>
      <dgm:spPr/>
      <dgm:t>
        <a:bodyPr/>
        <a:lstStyle/>
        <a:p>
          <a:endParaRPr lang="ru-RU"/>
        </a:p>
      </dgm:t>
    </dgm:pt>
    <dgm:pt modelId="{690C3A1B-DEA9-47D4-AFD7-1B3C37771033}">
      <dgm:prSet phldrT="[Текст]"/>
      <dgm:spPr/>
      <dgm:t>
        <a:bodyPr/>
        <a:lstStyle/>
        <a:p>
          <a:r>
            <a:rPr lang="ru-RU" b="1" dirty="0"/>
            <a:t>Дополнительные сроки:</a:t>
          </a:r>
        </a:p>
        <a:p>
          <a:r>
            <a:rPr lang="ru-RU" b="1" dirty="0" smtClean="0">
              <a:solidFill>
                <a:schemeClr val="tx2"/>
              </a:solidFill>
            </a:rPr>
            <a:t>12 </a:t>
          </a:r>
          <a:r>
            <a:rPr lang="ru-RU" b="1" dirty="0">
              <a:solidFill>
                <a:schemeClr val="tx2"/>
              </a:solidFill>
            </a:rPr>
            <a:t>марта </a:t>
          </a:r>
          <a:r>
            <a:rPr lang="ru-RU" b="1" dirty="0" smtClean="0">
              <a:solidFill>
                <a:schemeClr val="tx2"/>
              </a:solidFill>
            </a:rPr>
            <a:t>2025 </a:t>
          </a:r>
          <a:r>
            <a:rPr lang="ru-RU" b="1" dirty="0">
              <a:solidFill>
                <a:schemeClr val="tx2"/>
              </a:solidFill>
            </a:rPr>
            <a:t>года</a:t>
          </a:r>
        </a:p>
        <a:p>
          <a:r>
            <a:rPr lang="ru-RU" b="1" dirty="0" smtClean="0">
              <a:solidFill>
                <a:schemeClr val="tx2"/>
              </a:solidFill>
            </a:rPr>
            <a:t>21 </a:t>
          </a:r>
          <a:r>
            <a:rPr lang="ru-RU" b="1" dirty="0">
              <a:solidFill>
                <a:schemeClr val="tx2"/>
              </a:solidFill>
            </a:rPr>
            <a:t>апреля </a:t>
          </a:r>
          <a:r>
            <a:rPr lang="ru-RU" b="1" dirty="0" smtClean="0">
              <a:solidFill>
                <a:schemeClr val="tx2"/>
              </a:solidFill>
            </a:rPr>
            <a:t>2025 </a:t>
          </a:r>
          <a:r>
            <a:rPr lang="ru-RU" b="1" dirty="0">
              <a:solidFill>
                <a:schemeClr val="tx2"/>
              </a:solidFill>
            </a:rPr>
            <a:t>года</a:t>
          </a:r>
        </a:p>
      </dgm:t>
    </dgm:pt>
    <dgm:pt modelId="{CD9491DC-72DB-4901-A373-D3187CD87CB4}" type="parTrans" cxnId="{236E13B9-7BC8-4D04-B8DE-851BA66AA96C}">
      <dgm:prSet/>
      <dgm:spPr/>
      <dgm:t>
        <a:bodyPr/>
        <a:lstStyle/>
        <a:p>
          <a:endParaRPr lang="ru-RU"/>
        </a:p>
      </dgm:t>
    </dgm:pt>
    <dgm:pt modelId="{C2845B0A-28FE-4D9E-AB2B-A30910A5B471}" type="sibTrans" cxnId="{236E13B9-7BC8-4D04-B8DE-851BA66AA96C}">
      <dgm:prSet/>
      <dgm:spPr/>
      <dgm:t>
        <a:bodyPr/>
        <a:lstStyle/>
        <a:p>
          <a:endParaRPr lang="ru-RU"/>
        </a:p>
      </dgm:t>
    </dgm:pt>
    <dgm:pt modelId="{08217E8C-E541-4775-98F0-F630E5877302}">
      <dgm:prSet phldrT="[Текст]" custT="1"/>
      <dgm:spPr/>
      <dgm:t>
        <a:bodyPr/>
        <a:lstStyle/>
        <a:p>
          <a:r>
            <a:rPr lang="ru-RU" sz="2000" b="1" dirty="0"/>
            <a:t>Итоговое сочинение (изложение)</a:t>
          </a:r>
        </a:p>
        <a:p>
          <a:r>
            <a:rPr lang="en-US" sz="1500" b="1" dirty="0">
              <a:hlinkClick xmlns:r="http://schemas.openxmlformats.org/officeDocument/2006/relationships" r:id="rId2"/>
            </a:rPr>
            <a:t>https://minedu.gov.karelia.ru/about/11517/</a:t>
          </a:r>
          <a:endParaRPr lang="ru-RU" sz="1500" b="1" dirty="0"/>
        </a:p>
      </dgm:t>
    </dgm:pt>
    <dgm:pt modelId="{72CAE34F-B595-4942-A971-372AF84A3513}" type="parTrans" cxnId="{7339C73C-A2A8-45E4-9D94-F9239DBE4594}">
      <dgm:prSet/>
      <dgm:spPr/>
      <dgm:t>
        <a:bodyPr/>
        <a:lstStyle/>
        <a:p>
          <a:endParaRPr lang="ru-RU"/>
        </a:p>
      </dgm:t>
    </dgm:pt>
    <dgm:pt modelId="{6AD07472-9D13-4C2D-A31C-A209A3D71C91}" type="sibTrans" cxnId="{7339C73C-A2A8-45E4-9D94-F9239DBE4594}">
      <dgm:prSet/>
      <dgm:spPr/>
      <dgm:t>
        <a:bodyPr/>
        <a:lstStyle/>
        <a:p>
          <a:endParaRPr lang="ru-RU"/>
        </a:p>
      </dgm:t>
    </dgm:pt>
    <dgm:pt modelId="{2B44806D-99F9-4784-B12A-C5A12F0CD2BE}">
      <dgm:prSet phldrT="[Текст]" custT="1"/>
      <dgm:spPr/>
      <dgm:t>
        <a:bodyPr/>
        <a:lstStyle/>
        <a:p>
          <a:r>
            <a:rPr lang="ru-RU" sz="2400" b="1" dirty="0" smtClean="0">
              <a:solidFill>
                <a:srgbClr val="C00000"/>
              </a:solidFill>
            </a:rPr>
            <a:t>4 </a:t>
          </a:r>
          <a:r>
            <a:rPr lang="ru-RU" sz="2400" b="1" dirty="0">
              <a:solidFill>
                <a:srgbClr val="C00000"/>
              </a:solidFill>
            </a:rPr>
            <a:t>декабря </a:t>
          </a:r>
          <a:r>
            <a:rPr lang="ru-RU" sz="2400" b="1" dirty="0" smtClean="0">
              <a:solidFill>
                <a:srgbClr val="C00000"/>
              </a:solidFill>
            </a:rPr>
            <a:t>2024 </a:t>
          </a:r>
          <a:r>
            <a:rPr lang="ru-RU" sz="2400" b="1" dirty="0">
              <a:solidFill>
                <a:srgbClr val="C00000"/>
              </a:solidFill>
            </a:rPr>
            <a:t>года</a:t>
          </a:r>
        </a:p>
      </dgm:t>
    </dgm:pt>
    <dgm:pt modelId="{44CBF37C-D673-4F7D-B212-846EACC1FED9}" type="parTrans" cxnId="{AE2D4AEB-D4CC-4887-85E7-6533864C9C75}">
      <dgm:prSet/>
      <dgm:spPr/>
      <dgm:t>
        <a:bodyPr/>
        <a:lstStyle/>
        <a:p>
          <a:endParaRPr lang="ru-RU"/>
        </a:p>
      </dgm:t>
    </dgm:pt>
    <dgm:pt modelId="{CEAE2439-B8E9-4B53-ABEF-2E422C7A6287}" type="sibTrans" cxnId="{AE2D4AEB-D4CC-4887-85E7-6533864C9C75}">
      <dgm:prSet/>
      <dgm:spPr/>
      <dgm:t>
        <a:bodyPr/>
        <a:lstStyle/>
        <a:p>
          <a:endParaRPr lang="ru-RU"/>
        </a:p>
      </dgm:t>
    </dgm:pt>
    <dgm:pt modelId="{38AD0BA2-8722-4E13-B84F-671E0885492D}">
      <dgm:prSet phldrT="[Текст]"/>
      <dgm:spPr/>
      <dgm:t>
        <a:bodyPr/>
        <a:lstStyle/>
        <a:p>
          <a:r>
            <a:rPr lang="ru-RU" b="1" dirty="0"/>
            <a:t>Дополнительные сроки:</a:t>
          </a:r>
        </a:p>
        <a:p>
          <a:r>
            <a:rPr lang="ru-RU" b="1" dirty="0" smtClean="0">
              <a:solidFill>
                <a:schemeClr val="tx2"/>
              </a:solidFill>
            </a:rPr>
            <a:t>5 </a:t>
          </a:r>
          <a:r>
            <a:rPr lang="ru-RU" b="1" dirty="0">
              <a:solidFill>
                <a:schemeClr val="tx2"/>
              </a:solidFill>
            </a:rPr>
            <a:t>февраля </a:t>
          </a:r>
          <a:r>
            <a:rPr lang="ru-RU" b="1" dirty="0" smtClean="0">
              <a:solidFill>
                <a:schemeClr val="tx2"/>
              </a:solidFill>
            </a:rPr>
            <a:t>2025 </a:t>
          </a:r>
          <a:r>
            <a:rPr lang="ru-RU" b="1" dirty="0">
              <a:solidFill>
                <a:schemeClr val="tx2"/>
              </a:solidFill>
            </a:rPr>
            <a:t>года</a:t>
          </a:r>
        </a:p>
        <a:p>
          <a:r>
            <a:rPr lang="ru-RU" b="1" dirty="0" smtClean="0">
              <a:solidFill>
                <a:schemeClr val="tx2"/>
              </a:solidFill>
            </a:rPr>
            <a:t>9 </a:t>
          </a:r>
          <a:r>
            <a:rPr lang="ru-RU" b="1" dirty="0">
              <a:solidFill>
                <a:schemeClr val="tx2"/>
              </a:solidFill>
            </a:rPr>
            <a:t>апреля </a:t>
          </a:r>
          <a:r>
            <a:rPr lang="ru-RU" b="1" dirty="0" smtClean="0">
              <a:solidFill>
                <a:schemeClr val="tx2"/>
              </a:solidFill>
            </a:rPr>
            <a:t>2025 </a:t>
          </a:r>
          <a:r>
            <a:rPr lang="ru-RU" b="1" dirty="0">
              <a:solidFill>
                <a:schemeClr val="tx2"/>
              </a:solidFill>
            </a:rPr>
            <a:t>года</a:t>
          </a:r>
        </a:p>
      </dgm:t>
    </dgm:pt>
    <dgm:pt modelId="{394CE976-24FA-40AD-87BD-E50ACD0717B5}" type="parTrans" cxnId="{B92B8D5D-ECA7-441C-AAAC-F84AF7DCD091}">
      <dgm:prSet/>
      <dgm:spPr/>
      <dgm:t>
        <a:bodyPr/>
        <a:lstStyle/>
        <a:p>
          <a:endParaRPr lang="ru-RU"/>
        </a:p>
      </dgm:t>
    </dgm:pt>
    <dgm:pt modelId="{BE7BC9AB-8E16-4A55-B361-BE59093CACFC}" type="sibTrans" cxnId="{B92B8D5D-ECA7-441C-AAAC-F84AF7DCD091}">
      <dgm:prSet/>
      <dgm:spPr/>
      <dgm:t>
        <a:bodyPr/>
        <a:lstStyle/>
        <a:p>
          <a:endParaRPr lang="ru-RU"/>
        </a:p>
      </dgm:t>
    </dgm:pt>
    <dgm:pt modelId="{B305D489-E108-43CD-B84D-D9C23EE239D8}" type="pres">
      <dgm:prSet presAssocID="{B8816D20-69EC-450D-BF89-54E536E2B0E4}" presName="theList" presStyleCnt="0">
        <dgm:presLayoutVars>
          <dgm:dir/>
          <dgm:animLvl val="lvl"/>
          <dgm:resizeHandles val="exact"/>
        </dgm:presLayoutVars>
      </dgm:prSet>
      <dgm:spPr/>
      <dgm:t>
        <a:bodyPr/>
        <a:lstStyle/>
        <a:p>
          <a:endParaRPr lang="ru-RU"/>
        </a:p>
      </dgm:t>
    </dgm:pt>
    <dgm:pt modelId="{35BAAB3B-A8D5-4F6D-B4C9-347CE4B3D40F}" type="pres">
      <dgm:prSet presAssocID="{D2A20DE1-C695-4E8F-B470-B450E8756340}" presName="compNode" presStyleCnt="0"/>
      <dgm:spPr/>
    </dgm:pt>
    <dgm:pt modelId="{28DE8EA5-77C7-47A6-A47D-28A80E40C9A3}" type="pres">
      <dgm:prSet presAssocID="{D2A20DE1-C695-4E8F-B470-B450E8756340}" presName="aNode" presStyleLbl="bgShp" presStyleIdx="0" presStyleCnt="2"/>
      <dgm:spPr/>
      <dgm:t>
        <a:bodyPr/>
        <a:lstStyle/>
        <a:p>
          <a:endParaRPr lang="ru-RU"/>
        </a:p>
      </dgm:t>
    </dgm:pt>
    <dgm:pt modelId="{68DE36A3-B8FF-4CEF-82C1-332C714087B3}" type="pres">
      <dgm:prSet presAssocID="{D2A20DE1-C695-4E8F-B470-B450E8756340}" presName="textNode" presStyleLbl="bgShp" presStyleIdx="0" presStyleCnt="2"/>
      <dgm:spPr/>
      <dgm:t>
        <a:bodyPr/>
        <a:lstStyle/>
        <a:p>
          <a:endParaRPr lang="ru-RU"/>
        </a:p>
      </dgm:t>
    </dgm:pt>
    <dgm:pt modelId="{E54643EA-AB93-434F-A3EE-FD6588B06248}" type="pres">
      <dgm:prSet presAssocID="{D2A20DE1-C695-4E8F-B470-B450E8756340}" presName="compChildNode" presStyleCnt="0"/>
      <dgm:spPr/>
    </dgm:pt>
    <dgm:pt modelId="{73569B8F-3F7D-4A92-AB43-C0E2D43559F9}" type="pres">
      <dgm:prSet presAssocID="{D2A20DE1-C695-4E8F-B470-B450E8756340}" presName="theInnerList" presStyleCnt="0"/>
      <dgm:spPr/>
    </dgm:pt>
    <dgm:pt modelId="{7C4AA054-5D78-43BB-80E8-D2E902206D21}" type="pres">
      <dgm:prSet presAssocID="{AE56A5C5-6F02-4B82-9E20-B4C88C9E7FE9}" presName="childNode" presStyleLbl="node1" presStyleIdx="0" presStyleCnt="4">
        <dgm:presLayoutVars>
          <dgm:bulletEnabled val="1"/>
        </dgm:presLayoutVars>
      </dgm:prSet>
      <dgm:spPr/>
      <dgm:t>
        <a:bodyPr/>
        <a:lstStyle/>
        <a:p>
          <a:endParaRPr lang="ru-RU"/>
        </a:p>
      </dgm:t>
    </dgm:pt>
    <dgm:pt modelId="{5AA73DFD-042A-4B13-80C6-BED1C7CDA72E}" type="pres">
      <dgm:prSet presAssocID="{AE56A5C5-6F02-4B82-9E20-B4C88C9E7FE9}" presName="aSpace2" presStyleCnt="0"/>
      <dgm:spPr/>
    </dgm:pt>
    <dgm:pt modelId="{A48EFF5F-FB28-4CBC-B497-2757402899A0}" type="pres">
      <dgm:prSet presAssocID="{690C3A1B-DEA9-47D4-AFD7-1B3C37771033}" presName="childNode" presStyleLbl="node1" presStyleIdx="1" presStyleCnt="4">
        <dgm:presLayoutVars>
          <dgm:bulletEnabled val="1"/>
        </dgm:presLayoutVars>
      </dgm:prSet>
      <dgm:spPr/>
      <dgm:t>
        <a:bodyPr/>
        <a:lstStyle/>
        <a:p>
          <a:endParaRPr lang="ru-RU"/>
        </a:p>
      </dgm:t>
    </dgm:pt>
    <dgm:pt modelId="{2C6125C9-B192-4842-AA69-5FA543081978}" type="pres">
      <dgm:prSet presAssocID="{D2A20DE1-C695-4E8F-B470-B450E8756340}" presName="aSpace" presStyleCnt="0"/>
      <dgm:spPr/>
    </dgm:pt>
    <dgm:pt modelId="{51AFACF9-3B0C-42B6-A4BA-E232C2600BF4}" type="pres">
      <dgm:prSet presAssocID="{08217E8C-E541-4775-98F0-F630E5877302}" presName="compNode" presStyleCnt="0"/>
      <dgm:spPr/>
    </dgm:pt>
    <dgm:pt modelId="{2B83C776-13F2-4403-A85F-302FBA2ED02B}" type="pres">
      <dgm:prSet presAssocID="{08217E8C-E541-4775-98F0-F630E5877302}" presName="aNode" presStyleLbl="bgShp" presStyleIdx="1" presStyleCnt="2"/>
      <dgm:spPr/>
      <dgm:t>
        <a:bodyPr/>
        <a:lstStyle/>
        <a:p>
          <a:endParaRPr lang="ru-RU"/>
        </a:p>
      </dgm:t>
    </dgm:pt>
    <dgm:pt modelId="{464101B9-DE81-432B-AEF4-D14FBE058A00}" type="pres">
      <dgm:prSet presAssocID="{08217E8C-E541-4775-98F0-F630E5877302}" presName="textNode" presStyleLbl="bgShp" presStyleIdx="1" presStyleCnt="2"/>
      <dgm:spPr/>
      <dgm:t>
        <a:bodyPr/>
        <a:lstStyle/>
        <a:p>
          <a:endParaRPr lang="ru-RU"/>
        </a:p>
      </dgm:t>
    </dgm:pt>
    <dgm:pt modelId="{9759E40E-12A3-47E4-9AA7-588D8B6B8B20}" type="pres">
      <dgm:prSet presAssocID="{08217E8C-E541-4775-98F0-F630E5877302}" presName="compChildNode" presStyleCnt="0"/>
      <dgm:spPr/>
    </dgm:pt>
    <dgm:pt modelId="{610D8C34-A1D1-44C9-94F0-3EEB21EB01E4}" type="pres">
      <dgm:prSet presAssocID="{08217E8C-E541-4775-98F0-F630E5877302}" presName="theInnerList" presStyleCnt="0"/>
      <dgm:spPr/>
    </dgm:pt>
    <dgm:pt modelId="{41650CCE-231D-428F-8AFE-37A05BC42267}" type="pres">
      <dgm:prSet presAssocID="{2B44806D-99F9-4784-B12A-C5A12F0CD2BE}" presName="childNode" presStyleLbl="node1" presStyleIdx="2" presStyleCnt="4">
        <dgm:presLayoutVars>
          <dgm:bulletEnabled val="1"/>
        </dgm:presLayoutVars>
      </dgm:prSet>
      <dgm:spPr/>
      <dgm:t>
        <a:bodyPr/>
        <a:lstStyle/>
        <a:p>
          <a:endParaRPr lang="ru-RU"/>
        </a:p>
      </dgm:t>
    </dgm:pt>
    <dgm:pt modelId="{C2FE9639-167D-4DFF-B29A-C56BEF9420F8}" type="pres">
      <dgm:prSet presAssocID="{2B44806D-99F9-4784-B12A-C5A12F0CD2BE}" presName="aSpace2" presStyleCnt="0"/>
      <dgm:spPr/>
    </dgm:pt>
    <dgm:pt modelId="{B031D564-7501-48BC-B5C7-B9855A46461F}" type="pres">
      <dgm:prSet presAssocID="{38AD0BA2-8722-4E13-B84F-671E0885492D}" presName="childNode" presStyleLbl="node1" presStyleIdx="3" presStyleCnt="4">
        <dgm:presLayoutVars>
          <dgm:bulletEnabled val="1"/>
        </dgm:presLayoutVars>
      </dgm:prSet>
      <dgm:spPr/>
      <dgm:t>
        <a:bodyPr/>
        <a:lstStyle/>
        <a:p>
          <a:endParaRPr lang="ru-RU"/>
        </a:p>
      </dgm:t>
    </dgm:pt>
  </dgm:ptLst>
  <dgm:cxnLst>
    <dgm:cxn modelId="{813D3B77-BE5A-46C2-A527-6E8DA4C71376}" type="presOf" srcId="{AE56A5C5-6F02-4B82-9E20-B4C88C9E7FE9}" destId="{7C4AA054-5D78-43BB-80E8-D2E902206D21}" srcOrd="0" destOrd="0" presId="urn:microsoft.com/office/officeart/2005/8/layout/lProcess2"/>
    <dgm:cxn modelId="{D313DF3E-4985-4DF2-BA5F-3DEEA82197EA}" type="presOf" srcId="{08217E8C-E541-4775-98F0-F630E5877302}" destId="{2B83C776-13F2-4403-A85F-302FBA2ED02B}" srcOrd="0" destOrd="0" presId="urn:microsoft.com/office/officeart/2005/8/layout/lProcess2"/>
    <dgm:cxn modelId="{96961A21-BB9B-4727-B8E1-6E7EE3353D04}" srcId="{D2A20DE1-C695-4E8F-B470-B450E8756340}" destId="{AE56A5C5-6F02-4B82-9E20-B4C88C9E7FE9}" srcOrd="0" destOrd="0" parTransId="{94E33115-B760-49ED-AE09-0E33167E5114}" sibTransId="{A2D35918-BC48-4187-AD46-97154455399B}"/>
    <dgm:cxn modelId="{AE2D4AEB-D4CC-4887-85E7-6533864C9C75}" srcId="{08217E8C-E541-4775-98F0-F630E5877302}" destId="{2B44806D-99F9-4784-B12A-C5A12F0CD2BE}" srcOrd="0" destOrd="0" parTransId="{44CBF37C-D673-4F7D-B212-846EACC1FED9}" sibTransId="{CEAE2439-B8E9-4B53-ABEF-2E422C7A6287}"/>
    <dgm:cxn modelId="{5DBA343E-04CE-4E89-87F8-0BDE67394594}" type="presOf" srcId="{B8816D20-69EC-450D-BF89-54E536E2B0E4}" destId="{B305D489-E108-43CD-B84D-D9C23EE239D8}" srcOrd="0" destOrd="0" presId="urn:microsoft.com/office/officeart/2005/8/layout/lProcess2"/>
    <dgm:cxn modelId="{11CF1F09-CE02-48E4-AF4A-8BE715C9581B}" type="presOf" srcId="{2B44806D-99F9-4784-B12A-C5A12F0CD2BE}" destId="{41650CCE-231D-428F-8AFE-37A05BC42267}" srcOrd="0" destOrd="0" presId="urn:microsoft.com/office/officeart/2005/8/layout/lProcess2"/>
    <dgm:cxn modelId="{4C07BF54-28E9-4A27-AA38-EF2EBCF46709}" srcId="{B8816D20-69EC-450D-BF89-54E536E2B0E4}" destId="{D2A20DE1-C695-4E8F-B470-B450E8756340}" srcOrd="0" destOrd="0" parTransId="{693EF6A3-B263-4297-BCA1-DD552E421471}" sibTransId="{219F96DC-7CEB-41AB-B309-B71C625C4924}"/>
    <dgm:cxn modelId="{F8D8F99B-FB1D-408C-AEDC-8B2EA966E22F}" type="presOf" srcId="{38AD0BA2-8722-4E13-B84F-671E0885492D}" destId="{B031D564-7501-48BC-B5C7-B9855A46461F}" srcOrd="0" destOrd="0" presId="urn:microsoft.com/office/officeart/2005/8/layout/lProcess2"/>
    <dgm:cxn modelId="{49AF576C-9351-4E76-8229-1EA46F631C4F}" type="presOf" srcId="{D2A20DE1-C695-4E8F-B470-B450E8756340}" destId="{28DE8EA5-77C7-47A6-A47D-28A80E40C9A3}" srcOrd="0" destOrd="0" presId="urn:microsoft.com/office/officeart/2005/8/layout/lProcess2"/>
    <dgm:cxn modelId="{73754295-9792-497A-9E15-792FE0D48E05}" type="presOf" srcId="{D2A20DE1-C695-4E8F-B470-B450E8756340}" destId="{68DE36A3-B8FF-4CEF-82C1-332C714087B3}" srcOrd="1" destOrd="0" presId="urn:microsoft.com/office/officeart/2005/8/layout/lProcess2"/>
    <dgm:cxn modelId="{7339C73C-A2A8-45E4-9D94-F9239DBE4594}" srcId="{B8816D20-69EC-450D-BF89-54E536E2B0E4}" destId="{08217E8C-E541-4775-98F0-F630E5877302}" srcOrd="1" destOrd="0" parTransId="{72CAE34F-B595-4942-A971-372AF84A3513}" sibTransId="{6AD07472-9D13-4C2D-A31C-A209A3D71C91}"/>
    <dgm:cxn modelId="{0B6B6524-8FF9-4E42-A64E-D3816A8BFDD9}" type="presOf" srcId="{08217E8C-E541-4775-98F0-F630E5877302}" destId="{464101B9-DE81-432B-AEF4-D14FBE058A00}" srcOrd="1" destOrd="0" presId="urn:microsoft.com/office/officeart/2005/8/layout/lProcess2"/>
    <dgm:cxn modelId="{DEF514B0-14AE-4A68-9579-B2C0F0F1B374}" type="presOf" srcId="{690C3A1B-DEA9-47D4-AFD7-1B3C37771033}" destId="{A48EFF5F-FB28-4CBC-B497-2757402899A0}" srcOrd="0" destOrd="0" presId="urn:microsoft.com/office/officeart/2005/8/layout/lProcess2"/>
    <dgm:cxn modelId="{B92B8D5D-ECA7-441C-AAAC-F84AF7DCD091}" srcId="{08217E8C-E541-4775-98F0-F630E5877302}" destId="{38AD0BA2-8722-4E13-B84F-671E0885492D}" srcOrd="1" destOrd="0" parTransId="{394CE976-24FA-40AD-87BD-E50ACD0717B5}" sibTransId="{BE7BC9AB-8E16-4A55-B361-BE59093CACFC}"/>
    <dgm:cxn modelId="{236E13B9-7BC8-4D04-B8DE-851BA66AA96C}" srcId="{D2A20DE1-C695-4E8F-B470-B450E8756340}" destId="{690C3A1B-DEA9-47D4-AFD7-1B3C37771033}" srcOrd="1" destOrd="0" parTransId="{CD9491DC-72DB-4901-A373-D3187CD87CB4}" sibTransId="{C2845B0A-28FE-4D9E-AB2B-A30910A5B471}"/>
    <dgm:cxn modelId="{6845F36F-A5A2-4D5A-9DDE-9E9FB7E7C749}" type="presParOf" srcId="{B305D489-E108-43CD-B84D-D9C23EE239D8}" destId="{35BAAB3B-A8D5-4F6D-B4C9-347CE4B3D40F}" srcOrd="0" destOrd="0" presId="urn:microsoft.com/office/officeart/2005/8/layout/lProcess2"/>
    <dgm:cxn modelId="{769AAA6F-2A7B-4528-B8ED-7039BABD769C}" type="presParOf" srcId="{35BAAB3B-A8D5-4F6D-B4C9-347CE4B3D40F}" destId="{28DE8EA5-77C7-47A6-A47D-28A80E40C9A3}" srcOrd="0" destOrd="0" presId="urn:microsoft.com/office/officeart/2005/8/layout/lProcess2"/>
    <dgm:cxn modelId="{FC7611CB-984E-428D-95CD-04209F238C1E}" type="presParOf" srcId="{35BAAB3B-A8D5-4F6D-B4C9-347CE4B3D40F}" destId="{68DE36A3-B8FF-4CEF-82C1-332C714087B3}" srcOrd="1" destOrd="0" presId="urn:microsoft.com/office/officeart/2005/8/layout/lProcess2"/>
    <dgm:cxn modelId="{6412248C-5E49-49DA-BC44-3E63A959C676}" type="presParOf" srcId="{35BAAB3B-A8D5-4F6D-B4C9-347CE4B3D40F}" destId="{E54643EA-AB93-434F-A3EE-FD6588B06248}" srcOrd="2" destOrd="0" presId="urn:microsoft.com/office/officeart/2005/8/layout/lProcess2"/>
    <dgm:cxn modelId="{C220FA10-0A47-443E-BE9B-11C1FEF03A18}" type="presParOf" srcId="{E54643EA-AB93-434F-A3EE-FD6588B06248}" destId="{73569B8F-3F7D-4A92-AB43-C0E2D43559F9}" srcOrd="0" destOrd="0" presId="urn:microsoft.com/office/officeart/2005/8/layout/lProcess2"/>
    <dgm:cxn modelId="{C10DBC4B-42A8-4DC0-A85B-55FA26C28CBD}" type="presParOf" srcId="{73569B8F-3F7D-4A92-AB43-C0E2D43559F9}" destId="{7C4AA054-5D78-43BB-80E8-D2E902206D21}" srcOrd="0" destOrd="0" presId="urn:microsoft.com/office/officeart/2005/8/layout/lProcess2"/>
    <dgm:cxn modelId="{E6221B62-0050-44C6-BC73-28255669BCBD}" type="presParOf" srcId="{73569B8F-3F7D-4A92-AB43-C0E2D43559F9}" destId="{5AA73DFD-042A-4B13-80C6-BED1C7CDA72E}" srcOrd="1" destOrd="0" presId="urn:microsoft.com/office/officeart/2005/8/layout/lProcess2"/>
    <dgm:cxn modelId="{CFB098C1-9109-4231-B509-DC1566F9C409}" type="presParOf" srcId="{73569B8F-3F7D-4A92-AB43-C0E2D43559F9}" destId="{A48EFF5F-FB28-4CBC-B497-2757402899A0}" srcOrd="2" destOrd="0" presId="urn:microsoft.com/office/officeart/2005/8/layout/lProcess2"/>
    <dgm:cxn modelId="{03CAE1ED-BB76-49E3-ACF0-F16A22EFB2E7}" type="presParOf" srcId="{B305D489-E108-43CD-B84D-D9C23EE239D8}" destId="{2C6125C9-B192-4842-AA69-5FA543081978}" srcOrd="1" destOrd="0" presId="urn:microsoft.com/office/officeart/2005/8/layout/lProcess2"/>
    <dgm:cxn modelId="{7C582548-580C-457C-83E8-C74991BADF35}" type="presParOf" srcId="{B305D489-E108-43CD-B84D-D9C23EE239D8}" destId="{51AFACF9-3B0C-42B6-A4BA-E232C2600BF4}" srcOrd="2" destOrd="0" presId="urn:microsoft.com/office/officeart/2005/8/layout/lProcess2"/>
    <dgm:cxn modelId="{13EAB511-ECF6-45E5-9535-5D2B225C3F0A}" type="presParOf" srcId="{51AFACF9-3B0C-42B6-A4BA-E232C2600BF4}" destId="{2B83C776-13F2-4403-A85F-302FBA2ED02B}" srcOrd="0" destOrd="0" presId="urn:microsoft.com/office/officeart/2005/8/layout/lProcess2"/>
    <dgm:cxn modelId="{86F0464B-C319-4113-BD27-6FFA97D5B757}" type="presParOf" srcId="{51AFACF9-3B0C-42B6-A4BA-E232C2600BF4}" destId="{464101B9-DE81-432B-AEF4-D14FBE058A00}" srcOrd="1" destOrd="0" presId="urn:microsoft.com/office/officeart/2005/8/layout/lProcess2"/>
    <dgm:cxn modelId="{B233E039-72BD-425A-88A1-87778C26E08E}" type="presParOf" srcId="{51AFACF9-3B0C-42B6-A4BA-E232C2600BF4}" destId="{9759E40E-12A3-47E4-9AA7-588D8B6B8B20}" srcOrd="2" destOrd="0" presId="urn:microsoft.com/office/officeart/2005/8/layout/lProcess2"/>
    <dgm:cxn modelId="{46D527DA-C194-4A9E-9B24-425A39C68BC0}" type="presParOf" srcId="{9759E40E-12A3-47E4-9AA7-588D8B6B8B20}" destId="{610D8C34-A1D1-44C9-94F0-3EEB21EB01E4}" srcOrd="0" destOrd="0" presId="urn:microsoft.com/office/officeart/2005/8/layout/lProcess2"/>
    <dgm:cxn modelId="{F2C28C6D-AA44-4262-B6DE-0175E37FFC5E}" type="presParOf" srcId="{610D8C34-A1D1-44C9-94F0-3EEB21EB01E4}" destId="{41650CCE-231D-428F-8AFE-37A05BC42267}" srcOrd="0" destOrd="0" presId="urn:microsoft.com/office/officeart/2005/8/layout/lProcess2"/>
    <dgm:cxn modelId="{22BD4E31-7082-4EB8-9968-22805B42E0C3}" type="presParOf" srcId="{610D8C34-A1D1-44C9-94F0-3EEB21EB01E4}" destId="{C2FE9639-167D-4DFF-B29A-C56BEF9420F8}" srcOrd="1" destOrd="0" presId="urn:microsoft.com/office/officeart/2005/8/layout/lProcess2"/>
    <dgm:cxn modelId="{A9F66EAA-B0A4-4F6D-8B03-A866BAD688CF}" type="presParOf" srcId="{610D8C34-A1D1-44C9-94F0-3EEB21EB01E4}" destId="{B031D564-7501-48BC-B5C7-B9855A46461F}"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816D20-69EC-450D-BF89-54E536E2B0E4}"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D2A20DE1-C695-4E8F-B470-B450E8756340}">
      <dgm:prSet phldrT="[Текст]" custT="1"/>
      <dgm:spPr/>
      <dgm:t>
        <a:bodyPr/>
        <a:lstStyle/>
        <a:p>
          <a:endParaRPr lang="ru-RU" sz="1500" b="1" dirty="0"/>
        </a:p>
      </dgm:t>
    </dgm:pt>
    <dgm:pt modelId="{693EF6A3-B263-4297-BCA1-DD552E421471}" type="parTrans" cxnId="{4C07BF54-28E9-4A27-AA38-EF2EBCF46709}">
      <dgm:prSet/>
      <dgm:spPr/>
      <dgm:t>
        <a:bodyPr/>
        <a:lstStyle/>
        <a:p>
          <a:endParaRPr lang="ru-RU"/>
        </a:p>
      </dgm:t>
    </dgm:pt>
    <dgm:pt modelId="{219F96DC-7CEB-41AB-B309-B71C625C4924}" type="sibTrans" cxnId="{4C07BF54-28E9-4A27-AA38-EF2EBCF46709}">
      <dgm:prSet/>
      <dgm:spPr/>
      <dgm:t>
        <a:bodyPr/>
        <a:lstStyle/>
        <a:p>
          <a:endParaRPr lang="ru-RU"/>
        </a:p>
      </dgm:t>
    </dgm:pt>
    <dgm:pt modelId="{AE56A5C5-6F02-4B82-9E20-B4C88C9E7FE9}">
      <dgm:prSet phldrT="[Текст]" custT="1"/>
      <dgm:spPr/>
      <dgm:t>
        <a:bodyPr/>
        <a:lstStyle/>
        <a:p>
          <a:r>
            <a:rPr lang="ru-RU" sz="2400" b="1" dirty="0">
              <a:solidFill>
                <a:srgbClr val="C00000"/>
              </a:solidFill>
            </a:rPr>
            <a:t>ГИА-9</a:t>
          </a:r>
        </a:p>
      </dgm:t>
    </dgm:pt>
    <dgm:pt modelId="{94E33115-B760-49ED-AE09-0E33167E5114}" type="parTrans" cxnId="{96961A21-BB9B-4727-B8E1-6E7EE3353D04}">
      <dgm:prSet/>
      <dgm:spPr/>
      <dgm:t>
        <a:bodyPr/>
        <a:lstStyle/>
        <a:p>
          <a:endParaRPr lang="ru-RU"/>
        </a:p>
      </dgm:t>
    </dgm:pt>
    <dgm:pt modelId="{A2D35918-BC48-4187-AD46-97154455399B}" type="sibTrans" cxnId="{96961A21-BB9B-4727-B8E1-6E7EE3353D04}">
      <dgm:prSet/>
      <dgm:spPr/>
      <dgm:t>
        <a:bodyPr/>
        <a:lstStyle/>
        <a:p>
          <a:endParaRPr lang="ru-RU"/>
        </a:p>
      </dgm:t>
    </dgm:pt>
    <dgm:pt modelId="{690C3A1B-DEA9-47D4-AFD7-1B3C37771033}">
      <dgm:prSet phldrT="[Текст]"/>
      <dgm:spPr/>
      <dgm:t>
        <a:bodyPr/>
        <a:lstStyle/>
        <a:p>
          <a:pPr algn="ctr"/>
          <a:r>
            <a:rPr lang="ru-RU" b="1" dirty="0">
              <a:solidFill>
                <a:schemeClr val="tx2"/>
              </a:solidFill>
            </a:rPr>
            <a:t>основного государственного экзамена (ОГЭ)</a:t>
          </a:r>
          <a:r>
            <a:rPr lang="ru-RU" b="1" dirty="0"/>
            <a:t>;</a:t>
          </a:r>
        </a:p>
        <a:p>
          <a:pPr algn="ctr"/>
          <a:r>
            <a:rPr lang="ru-RU" b="1" dirty="0">
              <a:solidFill>
                <a:schemeClr val="tx2"/>
              </a:solidFill>
            </a:rPr>
            <a:t>государственного выпускного экзамена (ГВЭ)</a:t>
          </a:r>
          <a:r>
            <a:rPr lang="ru-RU" b="1" dirty="0"/>
            <a:t>  для обучающихся с ограниченными возможностями здоровья (ОВЗ) и обучающихся в учреждениях, исполняющих наказание в виде лишения свободы.</a:t>
          </a:r>
        </a:p>
      </dgm:t>
    </dgm:pt>
    <dgm:pt modelId="{CD9491DC-72DB-4901-A373-D3187CD87CB4}" type="parTrans" cxnId="{236E13B9-7BC8-4D04-B8DE-851BA66AA96C}">
      <dgm:prSet/>
      <dgm:spPr/>
      <dgm:t>
        <a:bodyPr/>
        <a:lstStyle/>
        <a:p>
          <a:endParaRPr lang="ru-RU"/>
        </a:p>
      </dgm:t>
    </dgm:pt>
    <dgm:pt modelId="{C2845B0A-28FE-4D9E-AB2B-A30910A5B471}" type="sibTrans" cxnId="{236E13B9-7BC8-4D04-B8DE-851BA66AA96C}">
      <dgm:prSet/>
      <dgm:spPr/>
      <dgm:t>
        <a:bodyPr/>
        <a:lstStyle/>
        <a:p>
          <a:endParaRPr lang="ru-RU"/>
        </a:p>
      </dgm:t>
    </dgm:pt>
    <dgm:pt modelId="{08217E8C-E541-4775-98F0-F630E5877302}">
      <dgm:prSet phldrT="[Текст]" custT="1"/>
      <dgm:spPr/>
      <dgm:t>
        <a:bodyPr/>
        <a:lstStyle/>
        <a:p>
          <a:endParaRPr lang="ru-RU" sz="1500" b="1" dirty="0"/>
        </a:p>
      </dgm:t>
    </dgm:pt>
    <dgm:pt modelId="{72CAE34F-B595-4942-A971-372AF84A3513}" type="parTrans" cxnId="{7339C73C-A2A8-45E4-9D94-F9239DBE4594}">
      <dgm:prSet/>
      <dgm:spPr/>
      <dgm:t>
        <a:bodyPr/>
        <a:lstStyle/>
        <a:p>
          <a:endParaRPr lang="ru-RU"/>
        </a:p>
      </dgm:t>
    </dgm:pt>
    <dgm:pt modelId="{6AD07472-9D13-4C2D-A31C-A209A3D71C91}" type="sibTrans" cxnId="{7339C73C-A2A8-45E4-9D94-F9239DBE4594}">
      <dgm:prSet/>
      <dgm:spPr/>
      <dgm:t>
        <a:bodyPr/>
        <a:lstStyle/>
        <a:p>
          <a:endParaRPr lang="ru-RU"/>
        </a:p>
      </dgm:t>
    </dgm:pt>
    <dgm:pt modelId="{2B44806D-99F9-4784-B12A-C5A12F0CD2BE}">
      <dgm:prSet phldrT="[Текст]" custT="1"/>
      <dgm:spPr/>
      <dgm:t>
        <a:bodyPr/>
        <a:lstStyle/>
        <a:p>
          <a:r>
            <a:rPr lang="ru-RU" sz="2400" b="1" dirty="0">
              <a:solidFill>
                <a:srgbClr val="C00000"/>
              </a:solidFill>
            </a:rPr>
            <a:t>ГИА-11</a:t>
          </a:r>
        </a:p>
      </dgm:t>
    </dgm:pt>
    <dgm:pt modelId="{44CBF37C-D673-4F7D-B212-846EACC1FED9}" type="parTrans" cxnId="{AE2D4AEB-D4CC-4887-85E7-6533864C9C75}">
      <dgm:prSet/>
      <dgm:spPr/>
      <dgm:t>
        <a:bodyPr/>
        <a:lstStyle/>
        <a:p>
          <a:endParaRPr lang="ru-RU"/>
        </a:p>
      </dgm:t>
    </dgm:pt>
    <dgm:pt modelId="{CEAE2439-B8E9-4B53-ABEF-2E422C7A6287}" type="sibTrans" cxnId="{AE2D4AEB-D4CC-4887-85E7-6533864C9C75}">
      <dgm:prSet/>
      <dgm:spPr/>
      <dgm:t>
        <a:bodyPr/>
        <a:lstStyle/>
        <a:p>
          <a:endParaRPr lang="ru-RU"/>
        </a:p>
      </dgm:t>
    </dgm:pt>
    <dgm:pt modelId="{38AD0BA2-8722-4E13-B84F-671E0885492D}">
      <dgm:prSet phldrT="[Текст]"/>
      <dgm:spPr/>
      <dgm:t>
        <a:bodyPr/>
        <a:lstStyle/>
        <a:p>
          <a:r>
            <a:rPr lang="ru-RU" b="1" dirty="0">
              <a:solidFill>
                <a:schemeClr val="tx2"/>
              </a:solidFill>
            </a:rPr>
            <a:t>единого государственного экзамена (ЕГЭ)</a:t>
          </a:r>
          <a:r>
            <a:rPr lang="ru-RU" b="1" dirty="0"/>
            <a:t>;</a:t>
          </a:r>
        </a:p>
        <a:p>
          <a:r>
            <a:rPr lang="ru-RU" b="1" dirty="0">
              <a:solidFill>
                <a:schemeClr val="tx2"/>
              </a:solidFill>
            </a:rPr>
            <a:t>государственного выпускного экзамена (ГВЭ) </a:t>
          </a:r>
          <a:r>
            <a:rPr lang="ru-RU" b="1" dirty="0"/>
            <a:t> для обучающихся с ограниченными возможностями здоровья (ОВЗ) и обучающихся в учреждениях, исполняющих наказание в виде лишения свободы.</a:t>
          </a:r>
        </a:p>
      </dgm:t>
    </dgm:pt>
    <dgm:pt modelId="{394CE976-24FA-40AD-87BD-E50ACD0717B5}" type="parTrans" cxnId="{B92B8D5D-ECA7-441C-AAAC-F84AF7DCD091}">
      <dgm:prSet/>
      <dgm:spPr/>
      <dgm:t>
        <a:bodyPr/>
        <a:lstStyle/>
        <a:p>
          <a:endParaRPr lang="ru-RU"/>
        </a:p>
      </dgm:t>
    </dgm:pt>
    <dgm:pt modelId="{BE7BC9AB-8E16-4A55-B361-BE59093CACFC}" type="sibTrans" cxnId="{B92B8D5D-ECA7-441C-AAAC-F84AF7DCD091}">
      <dgm:prSet/>
      <dgm:spPr/>
      <dgm:t>
        <a:bodyPr/>
        <a:lstStyle/>
        <a:p>
          <a:endParaRPr lang="ru-RU"/>
        </a:p>
      </dgm:t>
    </dgm:pt>
    <dgm:pt modelId="{B305D489-E108-43CD-B84D-D9C23EE239D8}" type="pres">
      <dgm:prSet presAssocID="{B8816D20-69EC-450D-BF89-54E536E2B0E4}" presName="theList" presStyleCnt="0">
        <dgm:presLayoutVars>
          <dgm:dir/>
          <dgm:animLvl val="lvl"/>
          <dgm:resizeHandles val="exact"/>
        </dgm:presLayoutVars>
      </dgm:prSet>
      <dgm:spPr/>
      <dgm:t>
        <a:bodyPr/>
        <a:lstStyle/>
        <a:p>
          <a:endParaRPr lang="ru-RU"/>
        </a:p>
      </dgm:t>
    </dgm:pt>
    <dgm:pt modelId="{35BAAB3B-A8D5-4F6D-B4C9-347CE4B3D40F}" type="pres">
      <dgm:prSet presAssocID="{D2A20DE1-C695-4E8F-B470-B450E8756340}" presName="compNode" presStyleCnt="0"/>
      <dgm:spPr/>
    </dgm:pt>
    <dgm:pt modelId="{28DE8EA5-77C7-47A6-A47D-28A80E40C9A3}" type="pres">
      <dgm:prSet presAssocID="{D2A20DE1-C695-4E8F-B470-B450E8756340}" presName="aNode" presStyleLbl="bgShp" presStyleIdx="0" presStyleCnt="2"/>
      <dgm:spPr/>
      <dgm:t>
        <a:bodyPr/>
        <a:lstStyle/>
        <a:p>
          <a:endParaRPr lang="ru-RU"/>
        </a:p>
      </dgm:t>
    </dgm:pt>
    <dgm:pt modelId="{68DE36A3-B8FF-4CEF-82C1-332C714087B3}" type="pres">
      <dgm:prSet presAssocID="{D2A20DE1-C695-4E8F-B470-B450E8756340}" presName="textNode" presStyleLbl="bgShp" presStyleIdx="0" presStyleCnt="2"/>
      <dgm:spPr/>
      <dgm:t>
        <a:bodyPr/>
        <a:lstStyle/>
        <a:p>
          <a:endParaRPr lang="ru-RU"/>
        </a:p>
      </dgm:t>
    </dgm:pt>
    <dgm:pt modelId="{E54643EA-AB93-434F-A3EE-FD6588B06248}" type="pres">
      <dgm:prSet presAssocID="{D2A20DE1-C695-4E8F-B470-B450E8756340}" presName="compChildNode" presStyleCnt="0"/>
      <dgm:spPr/>
    </dgm:pt>
    <dgm:pt modelId="{73569B8F-3F7D-4A92-AB43-C0E2D43559F9}" type="pres">
      <dgm:prSet presAssocID="{D2A20DE1-C695-4E8F-B470-B450E8756340}" presName="theInnerList" presStyleCnt="0"/>
      <dgm:spPr/>
    </dgm:pt>
    <dgm:pt modelId="{7C4AA054-5D78-43BB-80E8-D2E902206D21}" type="pres">
      <dgm:prSet presAssocID="{AE56A5C5-6F02-4B82-9E20-B4C88C9E7FE9}" presName="childNode" presStyleLbl="node1" presStyleIdx="0" presStyleCnt="4" custLinFactY="-69791" custLinFactNeighborX="799" custLinFactNeighborY="-100000">
        <dgm:presLayoutVars>
          <dgm:bulletEnabled val="1"/>
        </dgm:presLayoutVars>
      </dgm:prSet>
      <dgm:spPr/>
      <dgm:t>
        <a:bodyPr/>
        <a:lstStyle/>
        <a:p>
          <a:endParaRPr lang="ru-RU"/>
        </a:p>
      </dgm:t>
    </dgm:pt>
    <dgm:pt modelId="{5AA73DFD-042A-4B13-80C6-BED1C7CDA72E}" type="pres">
      <dgm:prSet presAssocID="{AE56A5C5-6F02-4B82-9E20-B4C88C9E7FE9}" presName="aSpace2" presStyleCnt="0"/>
      <dgm:spPr/>
    </dgm:pt>
    <dgm:pt modelId="{A48EFF5F-FB28-4CBC-B497-2757402899A0}" type="pres">
      <dgm:prSet presAssocID="{690C3A1B-DEA9-47D4-AFD7-1B3C37771033}" presName="childNode" presStyleLbl="node1" presStyleIdx="1" presStyleCnt="4" custScaleY="486920">
        <dgm:presLayoutVars>
          <dgm:bulletEnabled val="1"/>
        </dgm:presLayoutVars>
      </dgm:prSet>
      <dgm:spPr/>
      <dgm:t>
        <a:bodyPr/>
        <a:lstStyle/>
        <a:p>
          <a:endParaRPr lang="ru-RU"/>
        </a:p>
      </dgm:t>
    </dgm:pt>
    <dgm:pt modelId="{2C6125C9-B192-4842-AA69-5FA543081978}" type="pres">
      <dgm:prSet presAssocID="{D2A20DE1-C695-4E8F-B470-B450E8756340}" presName="aSpace" presStyleCnt="0"/>
      <dgm:spPr/>
    </dgm:pt>
    <dgm:pt modelId="{51AFACF9-3B0C-42B6-A4BA-E232C2600BF4}" type="pres">
      <dgm:prSet presAssocID="{08217E8C-E541-4775-98F0-F630E5877302}" presName="compNode" presStyleCnt="0"/>
      <dgm:spPr/>
    </dgm:pt>
    <dgm:pt modelId="{2B83C776-13F2-4403-A85F-302FBA2ED02B}" type="pres">
      <dgm:prSet presAssocID="{08217E8C-E541-4775-98F0-F630E5877302}" presName="aNode" presStyleLbl="bgShp" presStyleIdx="1" presStyleCnt="2"/>
      <dgm:spPr/>
      <dgm:t>
        <a:bodyPr/>
        <a:lstStyle/>
        <a:p>
          <a:endParaRPr lang="ru-RU"/>
        </a:p>
      </dgm:t>
    </dgm:pt>
    <dgm:pt modelId="{464101B9-DE81-432B-AEF4-D14FBE058A00}" type="pres">
      <dgm:prSet presAssocID="{08217E8C-E541-4775-98F0-F630E5877302}" presName="textNode" presStyleLbl="bgShp" presStyleIdx="1" presStyleCnt="2"/>
      <dgm:spPr/>
      <dgm:t>
        <a:bodyPr/>
        <a:lstStyle/>
        <a:p>
          <a:endParaRPr lang="ru-RU"/>
        </a:p>
      </dgm:t>
    </dgm:pt>
    <dgm:pt modelId="{9759E40E-12A3-47E4-9AA7-588D8B6B8B20}" type="pres">
      <dgm:prSet presAssocID="{08217E8C-E541-4775-98F0-F630E5877302}" presName="compChildNode" presStyleCnt="0"/>
      <dgm:spPr/>
    </dgm:pt>
    <dgm:pt modelId="{610D8C34-A1D1-44C9-94F0-3EEB21EB01E4}" type="pres">
      <dgm:prSet presAssocID="{08217E8C-E541-4775-98F0-F630E5877302}" presName="theInnerList" presStyleCnt="0"/>
      <dgm:spPr/>
    </dgm:pt>
    <dgm:pt modelId="{41650CCE-231D-428F-8AFE-37A05BC42267}" type="pres">
      <dgm:prSet presAssocID="{2B44806D-99F9-4784-B12A-C5A12F0CD2BE}" presName="childNode" presStyleLbl="node1" presStyleIdx="2" presStyleCnt="4" custLinFactY="-69791" custLinFactNeighborX="718" custLinFactNeighborY="-100000">
        <dgm:presLayoutVars>
          <dgm:bulletEnabled val="1"/>
        </dgm:presLayoutVars>
      </dgm:prSet>
      <dgm:spPr/>
      <dgm:t>
        <a:bodyPr/>
        <a:lstStyle/>
        <a:p>
          <a:endParaRPr lang="ru-RU"/>
        </a:p>
      </dgm:t>
    </dgm:pt>
    <dgm:pt modelId="{C2FE9639-167D-4DFF-B29A-C56BEF9420F8}" type="pres">
      <dgm:prSet presAssocID="{2B44806D-99F9-4784-B12A-C5A12F0CD2BE}" presName="aSpace2" presStyleCnt="0"/>
      <dgm:spPr/>
    </dgm:pt>
    <dgm:pt modelId="{B031D564-7501-48BC-B5C7-B9855A46461F}" type="pres">
      <dgm:prSet presAssocID="{38AD0BA2-8722-4E13-B84F-671E0885492D}" presName="childNode" presStyleLbl="node1" presStyleIdx="3" presStyleCnt="4" custScaleY="497687">
        <dgm:presLayoutVars>
          <dgm:bulletEnabled val="1"/>
        </dgm:presLayoutVars>
      </dgm:prSet>
      <dgm:spPr/>
      <dgm:t>
        <a:bodyPr/>
        <a:lstStyle/>
        <a:p>
          <a:endParaRPr lang="ru-RU"/>
        </a:p>
      </dgm:t>
    </dgm:pt>
  </dgm:ptLst>
  <dgm:cxnLst>
    <dgm:cxn modelId="{30E57E97-5DC4-4D3A-983A-E089E376917F}" type="presOf" srcId="{2B44806D-99F9-4784-B12A-C5A12F0CD2BE}" destId="{41650CCE-231D-428F-8AFE-37A05BC42267}" srcOrd="0" destOrd="0" presId="urn:microsoft.com/office/officeart/2005/8/layout/lProcess2"/>
    <dgm:cxn modelId="{7339C73C-A2A8-45E4-9D94-F9239DBE4594}" srcId="{B8816D20-69EC-450D-BF89-54E536E2B0E4}" destId="{08217E8C-E541-4775-98F0-F630E5877302}" srcOrd="1" destOrd="0" parTransId="{72CAE34F-B595-4942-A971-372AF84A3513}" sibTransId="{6AD07472-9D13-4C2D-A31C-A209A3D71C91}"/>
    <dgm:cxn modelId="{236E13B9-7BC8-4D04-B8DE-851BA66AA96C}" srcId="{D2A20DE1-C695-4E8F-B470-B450E8756340}" destId="{690C3A1B-DEA9-47D4-AFD7-1B3C37771033}" srcOrd="1" destOrd="0" parTransId="{CD9491DC-72DB-4901-A373-D3187CD87CB4}" sibTransId="{C2845B0A-28FE-4D9E-AB2B-A30910A5B471}"/>
    <dgm:cxn modelId="{B92B8D5D-ECA7-441C-AAAC-F84AF7DCD091}" srcId="{08217E8C-E541-4775-98F0-F630E5877302}" destId="{38AD0BA2-8722-4E13-B84F-671E0885492D}" srcOrd="1" destOrd="0" parTransId="{394CE976-24FA-40AD-87BD-E50ACD0717B5}" sibTransId="{BE7BC9AB-8E16-4A55-B361-BE59093CACFC}"/>
    <dgm:cxn modelId="{B2F441F5-5D16-43D5-9EDE-4161C3412E7A}" type="presOf" srcId="{B8816D20-69EC-450D-BF89-54E536E2B0E4}" destId="{B305D489-E108-43CD-B84D-D9C23EE239D8}" srcOrd="0" destOrd="0" presId="urn:microsoft.com/office/officeart/2005/8/layout/lProcess2"/>
    <dgm:cxn modelId="{E046AFF0-05A2-47C0-88F7-54AD8F7013F6}" type="presOf" srcId="{AE56A5C5-6F02-4B82-9E20-B4C88C9E7FE9}" destId="{7C4AA054-5D78-43BB-80E8-D2E902206D21}" srcOrd="0" destOrd="0" presId="urn:microsoft.com/office/officeart/2005/8/layout/lProcess2"/>
    <dgm:cxn modelId="{995AE632-47D1-43C5-B6A1-00E1E2E69E06}" type="presOf" srcId="{D2A20DE1-C695-4E8F-B470-B450E8756340}" destId="{28DE8EA5-77C7-47A6-A47D-28A80E40C9A3}" srcOrd="0" destOrd="0" presId="urn:microsoft.com/office/officeart/2005/8/layout/lProcess2"/>
    <dgm:cxn modelId="{4C07BF54-28E9-4A27-AA38-EF2EBCF46709}" srcId="{B8816D20-69EC-450D-BF89-54E536E2B0E4}" destId="{D2A20DE1-C695-4E8F-B470-B450E8756340}" srcOrd="0" destOrd="0" parTransId="{693EF6A3-B263-4297-BCA1-DD552E421471}" sibTransId="{219F96DC-7CEB-41AB-B309-B71C625C4924}"/>
    <dgm:cxn modelId="{96961A21-BB9B-4727-B8E1-6E7EE3353D04}" srcId="{D2A20DE1-C695-4E8F-B470-B450E8756340}" destId="{AE56A5C5-6F02-4B82-9E20-B4C88C9E7FE9}" srcOrd="0" destOrd="0" parTransId="{94E33115-B760-49ED-AE09-0E33167E5114}" sibTransId="{A2D35918-BC48-4187-AD46-97154455399B}"/>
    <dgm:cxn modelId="{6FDEA868-14C4-4F8D-BBD5-4D2DD04E3FD9}" type="presOf" srcId="{38AD0BA2-8722-4E13-B84F-671E0885492D}" destId="{B031D564-7501-48BC-B5C7-B9855A46461F}" srcOrd="0" destOrd="0" presId="urn:microsoft.com/office/officeart/2005/8/layout/lProcess2"/>
    <dgm:cxn modelId="{0C1E005A-4C1C-4F5B-999B-01512D49B8A2}" type="presOf" srcId="{08217E8C-E541-4775-98F0-F630E5877302}" destId="{464101B9-DE81-432B-AEF4-D14FBE058A00}" srcOrd="1" destOrd="0" presId="urn:microsoft.com/office/officeart/2005/8/layout/lProcess2"/>
    <dgm:cxn modelId="{93F87569-35DD-4E90-B332-24BD32DE6932}" type="presOf" srcId="{D2A20DE1-C695-4E8F-B470-B450E8756340}" destId="{68DE36A3-B8FF-4CEF-82C1-332C714087B3}" srcOrd="1" destOrd="0" presId="urn:microsoft.com/office/officeart/2005/8/layout/lProcess2"/>
    <dgm:cxn modelId="{AE2D4AEB-D4CC-4887-85E7-6533864C9C75}" srcId="{08217E8C-E541-4775-98F0-F630E5877302}" destId="{2B44806D-99F9-4784-B12A-C5A12F0CD2BE}" srcOrd="0" destOrd="0" parTransId="{44CBF37C-D673-4F7D-B212-846EACC1FED9}" sibTransId="{CEAE2439-B8E9-4B53-ABEF-2E422C7A6287}"/>
    <dgm:cxn modelId="{9A9195D6-6F8F-44D9-AFCB-B6045E868E13}" type="presOf" srcId="{08217E8C-E541-4775-98F0-F630E5877302}" destId="{2B83C776-13F2-4403-A85F-302FBA2ED02B}" srcOrd="0" destOrd="0" presId="urn:microsoft.com/office/officeart/2005/8/layout/lProcess2"/>
    <dgm:cxn modelId="{7C8274BB-81E3-4CC6-A4B0-6496D60D6527}" type="presOf" srcId="{690C3A1B-DEA9-47D4-AFD7-1B3C37771033}" destId="{A48EFF5F-FB28-4CBC-B497-2757402899A0}" srcOrd="0" destOrd="0" presId="urn:microsoft.com/office/officeart/2005/8/layout/lProcess2"/>
    <dgm:cxn modelId="{5ABB1635-1E7A-47E3-BA50-64CFFDDD4629}" type="presParOf" srcId="{B305D489-E108-43CD-B84D-D9C23EE239D8}" destId="{35BAAB3B-A8D5-4F6D-B4C9-347CE4B3D40F}" srcOrd="0" destOrd="0" presId="urn:microsoft.com/office/officeart/2005/8/layout/lProcess2"/>
    <dgm:cxn modelId="{489FF4C3-70D9-4433-8C13-A275E5027495}" type="presParOf" srcId="{35BAAB3B-A8D5-4F6D-B4C9-347CE4B3D40F}" destId="{28DE8EA5-77C7-47A6-A47D-28A80E40C9A3}" srcOrd="0" destOrd="0" presId="urn:microsoft.com/office/officeart/2005/8/layout/lProcess2"/>
    <dgm:cxn modelId="{9B99766B-DB3E-4054-8473-A176CCFA5947}" type="presParOf" srcId="{35BAAB3B-A8D5-4F6D-B4C9-347CE4B3D40F}" destId="{68DE36A3-B8FF-4CEF-82C1-332C714087B3}" srcOrd="1" destOrd="0" presId="urn:microsoft.com/office/officeart/2005/8/layout/lProcess2"/>
    <dgm:cxn modelId="{67D969FD-6A8F-43C4-A0B1-B7B6B7646CC7}" type="presParOf" srcId="{35BAAB3B-A8D5-4F6D-B4C9-347CE4B3D40F}" destId="{E54643EA-AB93-434F-A3EE-FD6588B06248}" srcOrd="2" destOrd="0" presId="urn:microsoft.com/office/officeart/2005/8/layout/lProcess2"/>
    <dgm:cxn modelId="{1C8CD6DF-1947-427F-8613-BB5158035E7E}" type="presParOf" srcId="{E54643EA-AB93-434F-A3EE-FD6588B06248}" destId="{73569B8F-3F7D-4A92-AB43-C0E2D43559F9}" srcOrd="0" destOrd="0" presId="urn:microsoft.com/office/officeart/2005/8/layout/lProcess2"/>
    <dgm:cxn modelId="{E00F2FDD-FDD8-46A8-90C9-2B1DEF3060DB}" type="presParOf" srcId="{73569B8F-3F7D-4A92-AB43-C0E2D43559F9}" destId="{7C4AA054-5D78-43BB-80E8-D2E902206D21}" srcOrd="0" destOrd="0" presId="urn:microsoft.com/office/officeart/2005/8/layout/lProcess2"/>
    <dgm:cxn modelId="{06F908B9-D315-4617-B379-649E62E1693E}" type="presParOf" srcId="{73569B8F-3F7D-4A92-AB43-C0E2D43559F9}" destId="{5AA73DFD-042A-4B13-80C6-BED1C7CDA72E}" srcOrd="1" destOrd="0" presId="urn:microsoft.com/office/officeart/2005/8/layout/lProcess2"/>
    <dgm:cxn modelId="{F3EB5667-682B-4AEF-902E-EFE0CCADC2CD}" type="presParOf" srcId="{73569B8F-3F7D-4A92-AB43-C0E2D43559F9}" destId="{A48EFF5F-FB28-4CBC-B497-2757402899A0}" srcOrd="2" destOrd="0" presId="urn:microsoft.com/office/officeart/2005/8/layout/lProcess2"/>
    <dgm:cxn modelId="{CB13F399-6072-408F-8A4E-D49ACCA749A9}" type="presParOf" srcId="{B305D489-E108-43CD-B84D-D9C23EE239D8}" destId="{2C6125C9-B192-4842-AA69-5FA543081978}" srcOrd="1" destOrd="0" presId="urn:microsoft.com/office/officeart/2005/8/layout/lProcess2"/>
    <dgm:cxn modelId="{C6275F30-BF71-4023-ABD3-7DF1F350E9E9}" type="presParOf" srcId="{B305D489-E108-43CD-B84D-D9C23EE239D8}" destId="{51AFACF9-3B0C-42B6-A4BA-E232C2600BF4}" srcOrd="2" destOrd="0" presId="urn:microsoft.com/office/officeart/2005/8/layout/lProcess2"/>
    <dgm:cxn modelId="{BC625E77-0C3A-484F-B391-EE430946E8F9}" type="presParOf" srcId="{51AFACF9-3B0C-42B6-A4BA-E232C2600BF4}" destId="{2B83C776-13F2-4403-A85F-302FBA2ED02B}" srcOrd="0" destOrd="0" presId="urn:microsoft.com/office/officeart/2005/8/layout/lProcess2"/>
    <dgm:cxn modelId="{1830EF44-8921-4925-9AF6-35F0B5EFB6F9}" type="presParOf" srcId="{51AFACF9-3B0C-42B6-A4BA-E232C2600BF4}" destId="{464101B9-DE81-432B-AEF4-D14FBE058A00}" srcOrd="1" destOrd="0" presId="urn:microsoft.com/office/officeart/2005/8/layout/lProcess2"/>
    <dgm:cxn modelId="{2D225217-4A37-49A3-A80D-99C685448A0F}" type="presParOf" srcId="{51AFACF9-3B0C-42B6-A4BA-E232C2600BF4}" destId="{9759E40E-12A3-47E4-9AA7-588D8B6B8B20}" srcOrd="2" destOrd="0" presId="urn:microsoft.com/office/officeart/2005/8/layout/lProcess2"/>
    <dgm:cxn modelId="{1EC6656A-C9A9-429C-B95A-E5CC56D55EAC}" type="presParOf" srcId="{9759E40E-12A3-47E4-9AA7-588D8B6B8B20}" destId="{610D8C34-A1D1-44C9-94F0-3EEB21EB01E4}" srcOrd="0" destOrd="0" presId="urn:microsoft.com/office/officeart/2005/8/layout/lProcess2"/>
    <dgm:cxn modelId="{77FBD17F-C0A6-469A-BC21-1C65A29D104F}" type="presParOf" srcId="{610D8C34-A1D1-44C9-94F0-3EEB21EB01E4}" destId="{41650CCE-231D-428F-8AFE-37A05BC42267}" srcOrd="0" destOrd="0" presId="urn:microsoft.com/office/officeart/2005/8/layout/lProcess2"/>
    <dgm:cxn modelId="{BE9DC44B-3581-47E6-909B-C43724DCF752}" type="presParOf" srcId="{610D8C34-A1D1-44C9-94F0-3EEB21EB01E4}" destId="{C2FE9639-167D-4DFF-B29A-C56BEF9420F8}" srcOrd="1" destOrd="0" presId="urn:microsoft.com/office/officeart/2005/8/layout/lProcess2"/>
    <dgm:cxn modelId="{2873C51D-9B44-424A-A2E9-8C345C92E7DC}" type="presParOf" srcId="{610D8C34-A1D1-44C9-94F0-3EEB21EB01E4}" destId="{B031D564-7501-48BC-B5C7-B9855A46461F}"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541338" indent="0" algn="just"/>
          <a:endParaRPr lang="ru-RU" sz="2100" b="1" dirty="0">
            <a:solidFill>
              <a:schemeClr val="tx2"/>
            </a:solidFill>
          </a:endParaRPr>
        </a:p>
        <a:p>
          <a:pPr marL="719138" indent="0"/>
          <a:r>
            <a:rPr lang="ru-RU" sz="2000" b="1" dirty="0">
              <a:solidFill>
                <a:schemeClr val="tx2"/>
              </a:solidFill>
            </a:rPr>
            <a:t>Статья 59:</a:t>
          </a:r>
        </a:p>
        <a:p>
          <a:pPr marL="719138" indent="0" algn="just"/>
          <a:r>
            <a:rPr lang="ru-RU" sz="2000" b="1" dirty="0">
              <a:solidFill>
                <a:schemeClr val="tx1"/>
              </a:solidFill>
            </a:rPr>
            <a:t>При проведении ГИА, если иное не предусмотрено порядком проведения государственной итоговой аттестации по соответствующим образовательным программам, используются </a:t>
          </a:r>
          <a:r>
            <a:rPr lang="ru-RU" sz="2000" b="1" dirty="0">
              <a:solidFill>
                <a:schemeClr val="tx2"/>
              </a:solidFill>
            </a:rPr>
            <a:t>контрольные измерительные материалы, представляющие собой комплексы заданий стандартизированной формы</a:t>
          </a:r>
          <a:r>
            <a:rPr lang="ru-RU" sz="2000" b="1" dirty="0">
              <a:solidFill>
                <a:schemeClr val="tx1"/>
              </a:solidFill>
            </a:rPr>
            <a:t>.</a:t>
          </a:r>
        </a:p>
        <a:p>
          <a:r>
            <a:rPr lang="ru-RU" sz="2100" b="1" dirty="0"/>
            <a:t> </a:t>
          </a:r>
        </a:p>
        <a:p>
          <a:pPr marL="355600" indent="0" algn="l"/>
          <a:endParaRPr lang="ru-RU" sz="2100" b="1" dirty="0">
            <a:solidFill>
              <a:schemeClr val="tx2"/>
            </a:solidFill>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1"/>
      <dgm:spPr/>
      <dgm:t>
        <a:bodyPr/>
        <a:lstStyle/>
        <a:p>
          <a:endParaRPr lang="ru-RU"/>
        </a:p>
      </dgm:t>
    </dgm:pt>
    <dgm:pt modelId="{90046B0A-6948-4423-9912-1E0826AEC7D1}" type="pres">
      <dgm:prSet presAssocID="{9AD83A27-3595-4139-B951-95555853AB3C}" presName="img" presStyleLbl="fgImgPlace1" presStyleIdx="0" presStyleCnt="1" custScaleX="154386" custLinFactNeighborX="5263" custLinFactNeighborY="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ru-RU"/>
        </a:p>
      </dgm:t>
    </dgm:pt>
    <dgm:pt modelId="{C07D963A-A561-4024-B396-21CC0E5C539B}" type="pres">
      <dgm:prSet presAssocID="{9AD83A27-3595-4139-B951-95555853AB3C}" presName="text" presStyleLbl="node1" presStyleIdx="0" presStyleCnt="1">
        <dgm:presLayoutVars>
          <dgm:bulletEnabled val="1"/>
        </dgm:presLayoutVars>
      </dgm:prSet>
      <dgm:spPr/>
      <dgm:t>
        <a:bodyPr/>
        <a:lstStyle/>
        <a:p>
          <a:endParaRPr lang="ru-RU"/>
        </a:p>
      </dgm:t>
    </dgm:pt>
  </dgm:ptLst>
  <dgm:cxnLst>
    <dgm:cxn modelId="{DCBA5A4D-19D9-41AD-8239-7321908E0ABE}" type="presOf" srcId="{9AD83A27-3595-4139-B951-95555853AB3C}" destId="{09B2503A-AB7E-4F97-8349-D2119A1231AA}" srcOrd="0" destOrd="0" presId="urn:microsoft.com/office/officeart/2005/8/layout/vList4"/>
    <dgm:cxn modelId="{B752F92F-0B4D-43E4-8B78-9C35EDF827C8}" type="presOf" srcId="{9AD83A27-3595-4139-B951-95555853AB3C}" destId="{C07D963A-A561-4024-B396-21CC0E5C539B}" srcOrd="1"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3D132398-8649-4325-9F44-33794A777EA6}" type="presOf" srcId="{6019130D-16C4-4E4B-9A83-3B5B88E6002D}" destId="{CC2AF42D-0EAC-45AE-B148-C640E3C6CA5F}" srcOrd="0" destOrd="0" presId="urn:microsoft.com/office/officeart/2005/8/layout/vList4"/>
    <dgm:cxn modelId="{A0E2A33F-FD5D-447D-9FE2-785865E59BF4}" type="presParOf" srcId="{CC2AF42D-0EAC-45AE-B148-C640E3C6CA5F}" destId="{AC554ABE-E491-42DB-9A20-930DDB95844F}" srcOrd="0" destOrd="0" presId="urn:microsoft.com/office/officeart/2005/8/layout/vList4"/>
    <dgm:cxn modelId="{58011D7F-2ABD-491D-B428-6A5596BF6501}" type="presParOf" srcId="{AC554ABE-E491-42DB-9A20-930DDB95844F}" destId="{09B2503A-AB7E-4F97-8349-D2119A1231AA}" srcOrd="0" destOrd="0" presId="urn:microsoft.com/office/officeart/2005/8/layout/vList4"/>
    <dgm:cxn modelId="{9596D303-D0F4-4EC9-A486-A59A2FE7A0ED}" type="presParOf" srcId="{AC554ABE-E491-42DB-9A20-930DDB95844F}" destId="{90046B0A-6948-4423-9912-1E0826AEC7D1}" srcOrd="1" destOrd="0" presId="urn:microsoft.com/office/officeart/2005/8/layout/vList4"/>
    <dgm:cxn modelId="{4B9EA417-1178-4DEA-8ADF-44133ABC076A}" type="presParOf" srcId="{AC554ABE-E491-42DB-9A20-930DDB95844F}" destId="{C07D963A-A561-4024-B396-21CC0E5C539B}"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9B3B34B-B98F-46DC-8F0E-2DE81E727FEC}" type="doc">
      <dgm:prSet loTypeId="urn:microsoft.com/office/officeart/2008/layout/AlternatingPictureBlocks" loCatId="list" qsTypeId="urn:microsoft.com/office/officeart/2005/8/quickstyle/simple1" qsCatId="simple" csTypeId="urn:microsoft.com/office/officeart/2005/8/colors/accent1_1" csCatId="accent1" phldr="1"/>
      <dgm:spPr/>
    </dgm:pt>
    <dgm:pt modelId="{97B607A1-288C-4976-9E61-5B6BA5C67CC4}">
      <dgm:prSet phldrT="[Текст]"/>
      <dgm:spPr/>
      <dgm:t>
        <a:bodyPr/>
        <a:lstStyle/>
        <a:p>
          <a:r>
            <a:rPr lang="en-US" b="1" dirty="0">
              <a:solidFill>
                <a:schemeClr val="tx2"/>
              </a:solidFill>
              <a:hlinkClick xmlns:r="http://schemas.openxmlformats.org/officeDocument/2006/relationships" r:id="rId1"/>
            </a:rPr>
            <a:t>https://fipi.ru/</a:t>
          </a:r>
          <a:endParaRPr lang="ru-RU" b="1" dirty="0">
            <a:solidFill>
              <a:schemeClr val="tx2"/>
            </a:solidFill>
          </a:endParaRPr>
        </a:p>
      </dgm:t>
    </dgm:pt>
    <dgm:pt modelId="{3BA80CFA-EECC-49BD-8CE0-298DEF7A17ED}" type="parTrans" cxnId="{6847EE06-4025-4BFD-B59F-4112BF3BE9C5}">
      <dgm:prSet/>
      <dgm:spPr/>
      <dgm:t>
        <a:bodyPr/>
        <a:lstStyle/>
        <a:p>
          <a:endParaRPr lang="ru-RU"/>
        </a:p>
      </dgm:t>
    </dgm:pt>
    <dgm:pt modelId="{6D37BD6C-8E37-46E1-81D6-AB19B33EED0F}" type="sibTrans" cxnId="{6847EE06-4025-4BFD-B59F-4112BF3BE9C5}">
      <dgm:prSet/>
      <dgm:spPr/>
      <dgm:t>
        <a:bodyPr/>
        <a:lstStyle/>
        <a:p>
          <a:endParaRPr lang="ru-RU"/>
        </a:p>
      </dgm:t>
    </dgm:pt>
    <dgm:pt modelId="{E568F860-04F8-4963-9495-6F7CB268A339}">
      <dgm:prSet phldrT="[Текст]"/>
      <dgm:spPr/>
      <dgm:t>
        <a:bodyPr/>
        <a:lstStyle/>
        <a:p>
          <a:r>
            <a:rPr lang="en-US" b="1" dirty="0">
              <a:solidFill>
                <a:schemeClr val="tx2"/>
              </a:solidFill>
              <a:hlinkClick xmlns:r="http://schemas.openxmlformats.org/officeDocument/2006/relationships" r:id="rId1"/>
            </a:rPr>
            <a:t>https://fipi.ru/</a:t>
          </a:r>
          <a:endParaRPr lang="ru-RU" b="1" dirty="0">
            <a:solidFill>
              <a:schemeClr val="tx2"/>
            </a:solidFill>
          </a:endParaRPr>
        </a:p>
      </dgm:t>
    </dgm:pt>
    <dgm:pt modelId="{A5B5326F-F602-407B-A874-A7ABBF46DE5C}" type="parTrans" cxnId="{ECB9B201-18F9-4199-A398-7AC8567464C8}">
      <dgm:prSet/>
      <dgm:spPr/>
      <dgm:t>
        <a:bodyPr/>
        <a:lstStyle/>
        <a:p>
          <a:endParaRPr lang="ru-RU"/>
        </a:p>
      </dgm:t>
    </dgm:pt>
    <dgm:pt modelId="{D9D2448A-70F6-4DEC-8E5D-110A6D2543C4}" type="sibTrans" cxnId="{ECB9B201-18F9-4199-A398-7AC8567464C8}">
      <dgm:prSet/>
      <dgm:spPr/>
      <dgm:t>
        <a:bodyPr/>
        <a:lstStyle/>
        <a:p>
          <a:endParaRPr lang="ru-RU"/>
        </a:p>
      </dgm:t>
    </dgm:pt>
    <dgm:pt modelId="{5C24B7BA-4C36-4733-B447-0A48B117C0EB}">
      <dgm:prSet phldrT="[Текст]"/>
      <dgm:spPr/>
      <dgm:t>
        <a:bodyPr/>
        <a:lstStyle/>
        <a:p>
          <a:r>
            <a:rPr lang="en-US" b="1" dirty="0">
              <a:solidFill>
                <a:schemeClr val="tx2"/>
              </a:solidFill>
              <a:hlinkClick xmlns:r="http://schemas.openxmlformats.org/officeDocument/2006/relationships" r:id="rId1"/>
            </a:rPr>
            <a:t>https://fipi.ru/</a:t>
          </a:r>
          <a:endParaRPr lang="ru-RU" b="1" dirty="0">
            <a:solidFill>
              <a:schemeClr val="tx2"/>
            </a:solidFill>
          </a:endParaRPr>
        </a:p>
      </dgm:t>
    </dgm:pt>
    <dgm:pt modelId="{4747A29F-6DA4-4286-BA45-A48BE7781855}" type="parTrans" cxnId="{C1B7EECD-1D5B-475B-91EB-DCB0059A6941}">
      <dgm:prSet/>
      <dgm:spPr/>
      <dgm:t>
        <a:bodyPr/>
        <a:lstStyle/>
        <a:p>
          <a:endParaRPr lang="ru-RU"/>
        </a:p>
      </dgm:t>
    </dgm:pt>
    <dgm:pt modelId="{BBFA6162-4B14-4847-8179-686DA4DF6A2C}" type="sibTrans" cxnId="{C1B7EECD-1D5B-475B-91EB-DCB0059A6941}">
      <dgm:prSet/>
      <dgm:spPr/>
      <dgm:t>
        <a:bodyPr/>
        <a:lstStyle/>
        <a:p>
          <a:endParaRPr lang="ru-RU"/>
        </a:p>
      </dgm:t>
    </dgm:pt>
    <dgm:pt modelId="{F817C904-6EAE-48A4-B5FE-1DFCC88EB7EB}" type="pres">
      <dgm:prSet presAssocID="{49B3B34B-B98F-46DC-8F0E-2DE81E727FEC}" presName="linearFlow" presStyleCnt="0">
        <dgm:presLayoutVars>
          <dgm:dir/>
          <dgm:resizeHandles val="exact"/>
        </dgm:presLayoutVars>
      </dgm:prSet>
      <dgm:spPr/>
    </dgm:pt>
    <dgm:pt modelId="{B3227608-13C7-467A-9E78-6010F508E103}" type="pres">
      <dgm:prSet presAssocID="{97B607A1-288C-4976-9E61-5B6BA5C67CC4}" presName="comp" presStyleCnt="0"/>
      <dgm:spPr/>
    </dgm:pt>
    <dgm:pt modelId="{A19ACCB5-CA05-4721-9ED9-C4CCAAC18939}" type="pres">
      <dgm:prSet presAssocID="{97B607A1-288C-4976-9E61-5B6BA5C67CC4}" presName="rect2" presStyleLbl="node1" presStyleIdx="0" presStyleCnt="3" custScaleX="45274" custScaleY="90363">
        <dgm:presLayoutVars>
          <dgm:bulletEnabled val="1"/>
        </dgm:presLayoutVars>
      </dgm:prSet>
      <dgm:spPr/>
      <dgm:t>
        <a:bodyPr/>
        <a:lstStyle/>
        <a:p>
          <a:endParaRPr lang="ru-RU"/>
        </a:p>
      </dgm:t>
    </dgm:pt>
    <dgm:pt modelId="{930EE799-28A2-455A-9A31-3D60556C48AA}" type="pres">
      <dgm:prSet presAssocID="{97B607A1-288C-4976-9E61-5B6BA5C67CC4}" presName="rect1" presStyleLbl="lnNode1" presStyleIdx="0" presStyleCnt="3" custScaleX="216359" custScaleY="90140"/>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dgm:spPr>
    </dgm:pt>
    <dgm:pt modelId="{744C6021-B122-4B74-B6C9-425B5F3446CB}" type="pres">
      <dgm:prSet presAssocID="{6D37BD6C-8E37-46E1-81D6-AB19B33EED0F}" presName="sibTrans" presStyleCnt="0"/>
      <dgm:spPr/>
    </dgm:pt>
    <dgm:pt modelId="{96D2B96D-1E1F-48FD-82A3-37EE3999A332}" type="pres">
      <dgm:prSet presAssocID="{E568F860-04F8-4963-9495-6F7CB268A339}" presName="comp" presStyleCnt="0"/>
      <dgm:spPr/>
    </dgm:pt>
    <dgm:pt modelId="{CC3EE6DB-A56A-4DDC-B6D6-9BC5D20EDE1E}" type="pres">
      <dgm:prSet presAssocID="{E568F860-04F8-4963-9495-6F7CB268A339}" presName="rect2" presStyleLbl="node1" presStyleIdx="1" presStyleCnt="3" custScaleX="46628">
        <dgm:presLayoutVars>
          <dgm:bulletEnabled val="1"/>
        </dgm:presLayoutVars>
      </dgm:prSet>
      <dgm:spPr/>
      <dgm:t>
        <a:bodyPr/>
        <a:lstStyle/>
        <a:p>
          <a:endParaRPr lang="ru-RU"/>
        </a:p>
      </dgm:t>
    </dgm:pt>
    <dgm:pt modelId="{759804CB-F741-479B-8A5F-4E8ECBD7405B}" type="pres">
      <dgm:prSet presAssocID="{E568F860-04F8-4963-9495-6F7CB268A339}" presName="rect1" presStyleLbl="lnNode1" presStyleIdx="1" presStyleCnt="3" custScaleX="21114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 modelId="{E84FFB45-AF82-43B6-B625-81199D836245}" type="pres">
      <dgm:prSet presAssocID="{D9D2448A-70F6-4DEC-8E5D-110A6D2543C4}" presName="sibTrans" presStyleCnt="0"/>
      <dgm:spPr/>
    </dgm:pt>
    <dgm:pt modelId="{0B286ACB-5FBE-4AB2-9F01-D8466D5B2D23}" type="pres">
      <dgm:prSet presAssocID="{5C24B7BA-4C36-4733-B447-0A48B117C0EB}" presName="comp" presStyleCnt="0"/>
      <dgm:spPr/>
    </dgm:pt>
    <dgm:pt modelId="{6EAED692-A37B-4F2C-80F7-4EA4AEE15CE5}" type="pres">
      <dgm:prSet presAssocID="{5C24B7BA-4C36-4733-B447-0A48B117C0EB}" presName="rect2" presStyleLbl="node1" presStyleIdx="2" presStyleCnt="3" custScaleX="44853" custScaleY="94985">
        <dgm:presLayoutVars>
          <dgm:bulletEnabled val="1"/>
        </dgm:presLayoutVars>
      </dgm:prSet>
      <dgm:spPr/>
      <dgm:t>
        <a:bodyPr/>
        <a:lstStyle/>
        <a:p>
          <a:endParaRPr lang="ru-RU"/>
        </a:p>
      </dgm:t>
    </dgm:pt>
    <dgm:pt modelId="{24DD6780-0D3E-482A-8ADA-29933C53F6B0}" type="pres">
      <dgm:prSet presAssocID="{5C24B7BA-4C36-4733-B447-0A48B117C0EB}" presName="rect1" presStyleLbl="lnNode1" presStyleIdx="2" presStyleCnt="3" custScaleX="214051" custScaleY="94882"/>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11000" b="-11000"/>
          </a:stretch>
        </a:blipFill>
      </dgm:spPr>
    </dgm:pt>
  </dgm:ptLst>
  <dgm:cxnLst>
    <dgm:cxn modelId="{ECB9B201-18F9-4199-A398-7AC8567464C8}" srcId="{49B3B34B-B98F-46DC-8F0E-2DE81E727FEC}" destId="{E568F860-04F8-4963-9495-6F7CB268A339}" srcOrd="1" destOrd="0" parTransId="{A5B5326F-F602-407B-A874-A7ABBF46DE5C}" sibTransId="{D9D2448A-70F6-4DEC-8E5D-110A6D2543C4}"/>
    <dgm:cxn modelId="{4BF8F33E-A432-4160-9B73-75983E9E1A21}" type="presOf" srcId="{49B3B34B-B98F-46DC-8F0E-2DE81E727FEC}" destId="{F817C904-6EAE-48A4-B5FE-1DFCC88EB7EB}" srcOrd="0" destOrd="0" presId="urn:microsoft.com/office/officeart/2008/layout/AlternatingPictureBlocks"/>
    <dgm:cxn modelId="{489213AC-CD96-4BE2-8102-559C7EC4C640}" type="presOf" srcId="{5C24B7BA-4C36-4733-B447-0A48B117C0EB}" destId="{6EAED692-A37B-4F2C-80F7-4EA4AEE15CE5}" srcOrd="0" destOrd="0" presId="urn:microsoft.com/office/officeart/2008/layout/AlternatingPictureBlocks"/>
    <dgm:cxn modelId="{6847EE06-4025-4BFD-B59F-4112BF3BE9C5}" srcId="{49B3B34B-B98F-46DC-8F0E-2DE81E727FEC}" destId="{97B607A1-288C-4976-9E61-5B6BA5C67CC4}" srcOrd="0" destOrd="0" parTransId="{3BA80CFA-EECC-49BD-8CE0-298DEF7A17ED}" sibTransId="{6D37BD6C-8E37-46E1-81D6-AB19B33EED0F}"/>
    <dgm:cxn modelId="{6821490E-3421-495C-9323-1BB046176757}" type="presOf" srcId="{E568F860-04F8-4963-9495-6F7CB268A339}" destId="{CC3EE6DB-A56A-4DDC-B6D6-9BC5D20EDE1E}" srcOrd="0" destOrd="0" presId="urn:microsoft.com/office/officeart/2008/layout/AlternatingPictureBlocks"/>
    <dgm:cxn modelId="{C1B7EECD-1D5B-475B-91EB-DCB0059A6941}" srcId="{49B3B34B-B98F-46DC-8F0E-2DE81E727FEC}" destId="{5C24B7BA-4C36-4733-B447-0A48B117C0EB}" srcOrd="2" destOrd="0" parTransId="{4747A29F-6DA4-4286-BA45-A48BE7781855}" sibTransId="{BBFA6162-4B14-4847-8179-686DA4DF6A2C}"/>
    <dgm:cxn modelId="{916F7960-AAF4-49D4-86A3-1FD3EB540035}" type="presOf" srcId="{97B607A1-288C-4976-9E61-5B6BA5C67CC4}" destId="{A19ACCB5-CA05-4721-9ED9-C4CCAAC18939}" srcOrd="0" destOrd="0" presId="urn:microsoft.com/office/officeart/2008/layout/AlternatingPictureBlocks"/>
    <dgm:cxn modelId="{852D13F7-F9C6-47C6-80EB-6DB04CB66F7B}" type="presParOf" srcId="{F817C904-6EAE-48A4-B5FE-1DFCC88EB7EB}" destId="{B3227608-13C7-467A-9E78-6010F508E103}" srcOrd="0" destOrd="0" presId="urn:microsoft.com/office/officeart/2008/layout/AlternatingPictureBlocks"/>
    <dgm:cxn modelId="{6FBCD7DA-AACD-4374-B7E9-86116852AE7D}" type="presParOf" srcId="{B3227608-13C7-467A-9E78-6010F508E103}" destId="{A19ACCB5-CA05-4721-9ED9-C4CCAAC18939}" srcOrd="0" destOrd="0" presId="urn:microsoft.com/office/officeart/2008/layout/AlternatingPictureBlocks"/>
    <dgm:cxn modelId="{F2B19708-53E0-4487-AE50-7BD68935A461}" type="presParOf" srcId="{B3227608-13C7-467A-9E78-6010F508E103}" destId="{930EE799-28A2-455A-9A31-3D60556C48AA}" srcOrd="1" destOrd="0" presId="urn:microsoft.com/office/officeart/2008/layout/AlternatingPictureBlocks"/>
    <dgm:cxn modelId="{899345AE-CEAB-48AA-9F68-9EB83D0F55AD}" type="presParOf" srcId="{F817C904-6EAE-48A4-B5FE-1DFCC88EB7EB}" destId="{744C6021-B122-4B74-B6C9-425B5F3446CB}" srcOrd="1" destOrd="0" presId="urn:microsoft.com/office/officeart/2008/layout/AlternatingPictureBlocks"/>
    <dgm:cxn modelId="{F529ADBF-FE6B-43A7-9B59-B1B0391C49D6}" type="presParOf" srcId="{F817C904-6EAE-48A4-B5FE-1DFCC88EB7EB}" destId="{96D2B96D-1E1F-48FD-82A3-37EE3999A332}" srcOrd="2" destOrd="0" presId="urn:microsoft.com/office/officeart/2008/layout/AlternatingPictureBlocks"/>
    <dgm:cxn modelId="{8645C376-704F-4920-8241-ADBFD00C686F}" type="presParOf" srcId="{96D2B96D-1E1F-48FD-82A3-37EE3999A332}" destId="{CC3EE6DB-A56A-4DDC-B6D6-9BC5D20EDE1E}" srcOrd="0" destOrd="0" presId="urn:microsoft.com/office/officeart/2008/layout/AlternatingPictureBlocks"/>
    <dgm:cxn modelId="{C808198F-CCCB-4BBF-AA24-0286305B6C76}" type="presParOf" srcId="{96D2B96D-1E1F-48FD-82A3-37EE3999A332}" destId="{759804CB-F741-479B-8A5F-4E8ECBD7405B}" srcOrd="1" destOrd="0" presId="urn:microsoft.com/office/officeart/2008/layout/AlternatingPictureBlocks"/>
    <dgm:cxn modelId="{AD29504F-F3C1-4B87-8B33-F44D6420DE51}" type="presParOf" srcId="{F817C904-6EAE-48A4-B5FE-1DFCC88EB7EB}" destId="{E84FFB45-AF82-43B6-B625-81199D836245}" srcOrd="3" destOrd="0" presId="urn:microsoft.com/office/officeart/2008/layout/AlternatingPictureBlocks"/>
    <dgm:cxn modelId="{71C92234-4E1B-401C-A322-1EAEE959D4E8}" type="presParOf" srcId="{F817C904-6EAE-48A4-B5FE-1DFCC88EB7EB}" destId="{0B286ACB-5FBE-4AB2-9F01-D8466D5B2D23}" srcOrd="4" destOrd="0" presId="urn:microsoft.com/office/officeart/2008/layout/AlternatingPictureBlocks"/>
    <dgm:cxn modelId="{11FEAE9E-8A95-4762-BF4C-FBD4B95D12CF}" type="presParOf" srcId="{0B286ACB-5FBE-4AB2-9F01-D8466D5B2D23}" destId="{6EAED692-A37B-4F2C-80F7-4EA4AEE15CE5}" srcOrd="0" destOrd="0" presId="urn:microsoft.com/office/officeart/2008/layout/AlternatingPictureBlocks"/>
    <dgm:cxn modelId="{40C3C6F5-903E-4992-947E-CC72F62A0466}" type="presParOf" srcId="{0B286ACB-5FBE-4AB2-9F01-D8466D5B2D23}" destId="{24DD6780-0D3E-482A-8ADA-29933C53F6B0}" srcOrd="1" destOrd="0" presId="urn:microsoft.com/office/officeart/2008/layout/AlternatingPictureBlock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989839B-2B25-4413-BB2D-27C8A84A1480}"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FB190844-D052-4F3E-9FD1-24326D4ADFB4}">
      <dgm:prSet phldrT="[Текст]" custT="1"/>
      <dgm:spPr/>
      <dgm:t>
        <a:bodyPr/>
        <a:lstStyle/>
        <a:p>
          <a:r>
            <a:rPr lang="ru-RU" sz="3200" b="1" dirty="0">
              <a:solidFill>
                <a:srgbClr val="C00000"/>
              </a:solidFill>
            </a:rPr>
            <a:t>ГИА-9</a:t>
          </a:r>
        </a:p>
      </dgm:t>
    </dgm:pt>
    <dgm:pt modelId="{9AF95327-E3DC-448B-8463-C642ED02339A}" type="parTrans" cxnId="{8002B020-ADAA-4B04-9274-221CCDE03156}">
      <dgm:prSet/>
      <dgm:spPr/>
      <dgm:t>
        <a:bodyPr/>
        <a:lstStyle/>
        <a:p>
          <a:endParaRPr lang="ru-RU"/>
        </a:p>
      </dgm:t>
    </dgm:pt>
    <dgm:pt modelId="{6E7820DD-F91E-40BF-8A3F-7B0F7FD564AE}" type="sibTrans" cxnId="{8002B020-ADAA-4B04-9274-221CCDE03156}">
      <dgm:prSet/>
      <dgm:spPr/>
      <dgm:t>
        <a:bodyPr/>
        <a:lstStyle/>
        <a:p>
          <a:endParaRPr lang="ru-RU"/>
        </a:p>
      </dgm:t>
    </dgm:pt>
    <dgm:pt modelId="{BE117CB6-5BE0-484F-834C-445C8996BE7D}">
      <dgm:prSet phldrT="[Текст]" custT="1"/>
      <dgm:spPr/>
      <dgm:t>
        <a:bodyPr/>
        <a:lstStyle/>
        <a:p>
          <a:r>
            <a:rPr lang="ru-RU" sz="1400" b="1" dirty="0">
              <a:solidFill>
                <a:schemeClr val="tx2"/>
              </a:solidFill>
            </a:rPr>
            <a:t>ГИА включает в себя четыре экзамена: </a:t>
          </a:r>
        </a:p>
      </dgm:t>
    </dgm:pt>
    <dgm:pt modelId="{84199A07-874B-4DB6-A7D0-184F1B5346FD}" type="parTrans" cxnId="{04633051-5CF4-4722-A5B3-8BA4EDD9832D}">
      <dgm:prSet/>
      <dgm:spPr/>
      <dgm:t>
        <a:bodyPr/>
        <a:lstStyle/>
        <a:p>
          <a:endParaRPr lang="ru-RU"/>
        </a:p>
      </dgm:t>
    </dgm:pt>
    <dgm:pt modelId="{77B708D4-973D-450F-BF3B-F03622F92519}" type="sibTrans" cxnId="{04633051-5CF4-4722-A5B3-8BA4EDD9832D}">
      <dgm:prSet/>
      <dgm:spPr/>
      <dgm:t>
        <a:bodyPr/>
        <a:lstStyle/>
        <a:p>
          <a:endParaRPr lang="ru-RU"/>
        </a:p>
      </dgm:t>
    </dgm:pt>
    <dgm:pt modelId="{773986D6-274A-44AC-BC11-8B322DA70EB3}">
      <dgm:prSet phldrT="[Текст]" custT="1"/>
      <dgm:spPr/>
      <dgm:t>
        <a:bodyPr/>
        <a:lstStyle/>
        <a:p>
          <a:pPr>
            <a:lnSpc>
              <a:spcPct val="100000"/>
            </a:lnSpc>
            <a:spcAft>
              <a:spcPts val="0"/>
            </a:spcAft>
          </a:pPr>
          <a:r>
            <a:rPr lang="ru-RU" sz="1200" b="1" dirty="0"/>
            <a:t>экзамены </a:t>
          </a:r>
          <a:r>
            <a:rPr lang="ru-RU" sz="1200" b="1" dirty="0">
              <a:solidFill>
                <a:schemeClr val="tx2"/>
              </a:solidFill>
            </a:rPr>
            <a:t>по</a:t>
          </a:r>
          <a:r>
            <a:rPr lang="ru-RU" sz="1200" b="1" dirty="0"/>
            <a:t> </a:t>
          </a:r>
          <a:r>
            <a:rPr lang="ru-RU" sz="1200" b="1" dirty="0">
              <a:solidFill>
                <a:schemeClr val="tx2"/>
              </a:solidFill>
            </a:rPr>
            <a:t>русскому языку и математике</a:t>
          </a:r>
          <a:r>
            <a:rPr lang="ru-RU" sz="1200" b="1" dirty="0"/>
            <a:t> (обязательные учебные предметы),</a:t>
          </a:r>
        </a:p>
        <a:p>
          <a:pPr>
            <a:lnSpc>
              <a:spcPct val="100000"/>
            </a:lnSpc>
            <a:spcAft>
              <a:spcPts val="0"/>
            </a:spcAft>
          </a:pPr>
          <a:r>
            <a:rPr lang="ru-RU" sz="1200" b="1" dirty="0"/>
            <a:t>экзамены </a:t>
          </a:r>
          <a:r>
            <a:rPr lang="ru-RU" sz="1200" b="1" dirty="0">
              <a:solidFill>
                <a:schemeClr val="tx2"/>
              </a:solidFill>
            </a:rPr>
            <a:t>по выбору по двум учебным предметам</a:t>
          </a:r>
          <a:r>
            <a:rPr lang="ru-RU" sz="1200" b="1" dirty="0"/>
            <a:t> из числа учебных предметов: физика, химия, биология, литература, география, история, обществознание, иностранные языки (английский, французский, немецкий и испанский), информатика, родной язык.</a:t>
          </a:r>
        </a:p>
      </dgm:t>
    </dgm:pt>
    <dgm:pt modelId="{FFB1AC25-D1F4-4657-B44B-CB484F6F669A}" type="parTrans" cxnId="{C13CAA51-5E28-4B7A-8517-539B158B62FC}">
      <dgm:prSet/>
      <dgm:spPr/>
      <dgm:t>
        <a:bodyPr/>
        <a:lstStyle/>
        <a:p>
          <a:endParaRPr lang="ru-RU"/>
        </a:p>
      </dgm:t>
    </dgm:pt>
    <dgm:pt modelId="{8C56A188-E9AA-4E53-966B-01B771236CD8}" type="sibTrans" cxnId="{C13CAA51-5E28-4B7A-8517-539B158B62FC}">
      <dgm:prSet/>
      <dgm:spPr/>
      <dgm:t>
        <a:bodyPr/>
        <a:lstStyle/>
        <a:p>
          <a:endParaRPr lang="ru-RU"/>
        </a:p>
      </dgm:t>
    </dgm:pt>
    <dgm:pt modelId="{B7A1B3D5-E2FC-47CD-B917-F103FD327151}">
      <dgm:prSet phldrT="[Текст]" custT="1"/>
      <dgm:spPr/>
      <dgm:t>
        <a:bodyPr/>
        <a:lstStyle/>
        <a:p>
          <a:r>
            <a:rPr lang="ru-RU" sz="3200" b="1" dirty="0">
              <a:solidFill>
                <a:srgbClr val="C00000"/>
              </a:solidFill>
            </a:rPr>
            <a:t>ГИА-11</a:t>
          </a:r>
        </a:p>
      </dgm:t>
    </dgm:pt>
    <dgm:pt modelId="{3C7BB732-5375-459D-AE4A-3978B797070A}" type="parTrans" cxnId="{721F41AF-54A2-4D0A-B109-3CF0343775A1}">
      <dgm:prSet/>
      <dgm:spPr/>
      <dgm:t>
        <a:bodyPr/>
        <a:lstStyle/>
        <a:p>
          <a:endParaRPr lang="ru-RU"/>
        </a:p>
      </dgm:t>
    </dgm:pt>
    <dgm:pt modelId="{64245728-3CA2-439D-93FD-641349CE6AAD}" type="sibTrans" cxnId="{721F41AF-54A2-4D0A-B109-3CF0343775A1}">
      <dgm:prSet/>
      <dgm:spPr/>
      <dgm:t>
        <a:bodyPr/>
        <a:lstStyle/>
        <a:p>
          <a:endParaRPr lang="ru-RU"/>
        </a:p>
      </dgm:t>
    </dgm:pt>
    <dgm:pt modelId="{5F11F33D-E5E9-4928-B21D-BC51AEFDC62D}">
      <dgm:prSet phldrT="[Текст]" custT="1"/>
      <dgm:spPr/>
      <dgm:t>
        <a:bodyPr/>
        <a:lstStyle/>
        <a:p>
          <a:r>
            <a:rPr lang="ru-RU" sz="1400" b="1" dirty="0">
              <a:solidFill>
                <a:schemeClr val="tx2"/>
              </a:solidFill>
            </a:rPr>
            <a:t>ГИА по русскому языку и математике является обязательной. </a:t>
          </a:r>
        </a:p>
      </dgm:t>
    </dgm:pt>
    <dgm:pt modelId="{64B21E72-5FD7-4C6C-8BEC-E7C4762B729E}" type="parTrans" cxnId="{2F83CE2D-E740-4EFB-9470-98D3CDE09C0A}">
      <dgm:prSet/>
      <dgm:spPr/>
      <dgm:t>
        <a:bodyPr/>
        <a:lstStyle/>
        <a:p>
          <a:endParaRPr lang="ru-RU"/>
        </a:p>
      </dgm:t>
    </dgm:pt>
    <dgm:pt modelId="{889DA9D3-3CED-412B-BE8E-2F5CDB4FB6F8}" type="sibTrans" cxnId="{2F83CE2D-E740-4EFB-9470-98D3CDE09C0A}">
      <dgm:prSet/>
      <dgm:spPr/>
      <dgm:t>
        <a:bodyPr/>
        <a:lstStyle/>
        <a:p>
          <a:endParaRPr lang="ru-RU"/>
        </a:p>
      </dgm:t>
    </dgm:pt>
    <dgm:pt modelId="{BDCBCB84-F967-48D9-AA51-9509511753F6}">
      <dgm:prSet phldrT="[Текст]" custT="1"/>
      <dgm:spPr/>
      <dgm:t>
        <a:bodyPr/>
        <a:lstStyle/>
        <a:p>
          <a:pPr>
            <a:lnSpc>
              <a:spcPct val="100000"/>
            </a:lnSpc>
            <a:spcAft>
              <a:spcPts val="0"/>
            </a:spcAft>
          </a:pPr>
          <a:r>
            <a:rPr lang="ru-RU" sz="1200" b="1" dirty="0"/>
            <a:t>Экзамены по другим учебным предметам - литературе, физике, химии, биологии, географии, истории, обществознанию, иностранным языкам (английский, немецкий, французский, испанский, китайский), информатике, а также по родному языку обучающиеся сдают на добровольной основе по своему выбору.</a:t>
          </a:r>
          <a:endParaRPr lang="ru-RU" sz="1200" dirty="0"/>
        </a:p>
      </dgm:t>
    </dgm:pt>
    <dgm:pt modelId="{4A9C3159-8DD1-4E3C-BC34-FC2CE78CB2AA}" type="parTrans" cxnId="{6FA898F5-2561-4AC5-98B5-FD988633E1D0}">
      <dgm:prSet/>
      <dgm:spPr/>
      <dgm:t>
        <a:bodyPr/>
        <a:lstStyle/>
        <a:p>
          <a:endParaRPr lang="ru-RU"/>
        </a:p>
      </dgm:t>
    </dgm:pt>
    <dgm:pt modelId="{DECB30E0-A18E-41B6-9B6B-1542DED6B978}" type="sibTrans" cxnId="{6FA898F5-2561-4AC5-98B5-FD988633E1D0}">
      <dgm:prSet/>
      <dgm:spPr/>
      <dgm:t>
        <a:bodyPr/>
        <a:lstStyle/>
        <a:p>
          <a:endParaRPr lang="ru-RU"/>
        </a:p>
      </dgm:t>
    </dgm:pt>
    <dgm:pt modelId="{3208431B-CE71-400B-B8CF-0EFBC7C2C2DD}" type="pres">
      <dgm:prSet presAssocID="{C989839B-2B25-4413-BB2D-27C8A84A1480}" presName="theList" presStyleCnt="0">
        <dgm:presLayoutVars>
          <dgm:dir/>
          <dgm:animLvl val="lvl"/>
          <dgm:resizeHandles val="exact"/>
        </dgm:presLayoutVars>
      </dgm:prSet>
      <dgm:spPr/>
      <dgm:t>
        <a:bodyPr/>
        <a:lstStyle/>
        <a:p>
          <a:endParaRPr lang="ru-RU"/>
        </a:p>
      </dgm:t>
    </dgm:pt>
    <dgm:pt modelId="{3C724880-84AF-4D9B-9563-5C139AD42005}" type="pres">
      <dgm:prSet presAssocID="{FB190844-D052-4F3E-9FD1-24326D4ADFB4}" presName="compNode" presStyleCnt="0"/>
      <dgm:spPr/>
    </dgm:pt>
    <dgm:pt modelId="{E6B1343D-D2AB-4CC7-8C71-7DAF98DA4D66}" type="pres">
      <dgm:prSet presAssocID="{FB190844-D052-4F3E-9FD1-24326D4ADFB4}" presName="aNode" presStyleLbl="bgShp" presStyleIdx="0" presStyleCnt="2"/>
      <dgm:spPr/>
      <dgm:t>
        <a:bodyPr/>
        <a:lstStyle/>
        <a:p>
          <a:endParaRPr lang="ru-RU"/>
        </a:p>
      </dgm:t>
    </dgm:pt>
    <dgm:pt modelId="{02F641DC-814B-4B03-90D0-0350D932C1B2}" type="pres">
      <dgm:prSet presAssocID="{FB190844-D052-4F3E-9FD1-24326D4ADFB4}" presName="textNode" presStyleLbl="bgShp" presStyleIdx="0" presStyleCnt="2"/>
      <dgm:spPr/>
      <dgm:t>
        <a:bodyPr/>
        <a:lstStyle/>
        <a:p>
          <a:endParaRPr lang="ru-RU"/>
        </a:p>
      </dgm:t>
    </dgm:pt>
    <dgm:pt modelId="{01397152-3404-49A0-905F-FB2A812219EF}" type="pres">
      <dgm:prSet presAssocID="{FB190844-D052-4F3E-9FD1-24326D4ADFB4}" presName="compChildNode" presStyleCnt="0"/>
      <dgm:spPr/>
    </dgm:pt>
    <dgm:pt modelId="{1737F130-A01A-4FF1-AF5A-6E0E5F4A3E98}" type="pres">
      <dgm:prSet presAssocID="{FB190844-D052-4F3E-9FD1-24326D4ADFB4}" presName="theInnerList" presStyleCnt="0"/>
      <dgm:spPr/>
    </dgm:pt>
    <dgm:pt modelId="{84E93E8B-76AD-4BFB-88B4-06CDB2A0E1EB}" type="pres">
      <dgm:prSet presAssocID="{BE117CB6-5BE0-484F-834C-445C8996BE7D}" presName="childNode" presStyleLbl="node1" presStyleIdx="0" presStyleCnt="4" custScaleY="443676" custLinFactY="-248740" custLinFactNeighborX="685" custLinFactNeighborY="-300000">
        <dgm:presLayoutVars>
          <dgm:bulletEnabled val="1"/>
        </dgm:presLayoutVars>
      </dgm:prSet>
      <dgm:spPr/>
      <dgm:t>
        <a:bodyPr/>
        <a:lstStyle/>
        <a:p>
          <a:endParaRPr lang="ru-RU"/>
        </a:p>
      </dgm:t>
    </dgm:pt>
    <dgm:pt modelId="{1241456A-71F9-4532-8D8F-D6AA3DC756D2}" type="pres">
      <dgm:prSet presAssocID="{BE117CB6-5BE0-484F-834C-445C8996BE7D}" presName="aSpace2" presStyleCnt="0"/>
      <dgm:spPr/>
    </dgm:pt>
    <dgm:pt modelId="{4077A32D-2622-40DB-AA07-EDD52D167652}" type="pres">
      <dgm:prSet presAssocID="{773986D6-274A-44AC-BC11-8B322DA70EB3}" presName="childNode" presStyleLbl="node1" presStyleIdx="1" presStyleCnt="4" custScaleY="2000000" custLinFactY="-96974" custLinFactNeighborX="685" custLinFactNeighborY="-100000">
        <dgm:presLayoutVars>
          <dgm:bulletEnabled val="1"/>
        </dgm:presLayoutVars>
      </dgm:prSet>
      <dgm:spPr/>
      <dgm:t>
        <a:bodyPr/>
        <a:lstStyle/>
        <a:p>
          <a:endParaRPr lang="ru-RU"/>
        </a:p>
      </dgm:t>
    </dgm:pt>
    <dgm:pt modelId="{BD78933F-C233-48D2-9BF0-534271C557AA}" type="pres">
      <dgm:prSet presAssocID="{FB190844-D052-4F3E-9FD1-24326D4ADFB4}" presName="aSpace" presStyleCnt="0"/>
      <dgm:spPr/>
    </dgm:pt>
    <dgm:pt modelId="{4A7A2399-DBCB-4B03-A6BD-68149B38508F}" type="pres">
      <dgm:prSet presAssocID="{B7A1B3D5-E2FC-47CD-B917-F103FD327151}" presName="compNode" presStyleCnt="0"/>
      <dgm:spPr/>
    </dgm:pt>
    <dgm:pt modelId="{F1E4B6A3-AEF6-4698-A351-71BE21FEAC78}" type="pres">
      <dgm:prSet presAssocID="{B7A1B3D5-E2FC-47CD-B917-F103FD327151}" presName="aNode" presStyleLbl="bgShp" presStyleIdx="1" presStyleCnt="2"/>
      <dgm:spPr/>
      <dgm:t>
        <a:bodyPr/>
        <a:lstStyle/>
        <a:p>
          <a:endParaRPr lang="ru-RU"/>
        </a:p>
      </dgm:t>
    </dgm:pt>
    <dgm:pt modelId="{D49CE90F-7C97-41D1-BE78-838383CD054A}" type="pres">
      <dgm:prSet presAssocID="{B7A1B3D5-E2FC-47CD-B917-F103FD327151}" presName="textNode" presStyleLbl="bgShp" presStyleIdx="1" presStyleCnt="2"/>
      <dgm:spPr/>
      <dgm:t>
        <a:bodyPr/>
        <a:lstStyle/>
        <a:p>
          <a:endParaRPr lang="ru-RU"/>
        </a:p>
      </dgm:t>
    </dgm:pt>
    <dgm:pt modelId="{86692016-B9CD-4A9F-AEA7-25195C544D9B}" type="pres">
      <dgm:prSet presAssocID="{B7A1B3D5-E2FC-47CD-B917-F103FD327151}" presName="compChildNode" presStyleCnt="0"/>
      <dgm:spPr/>
    </dgm:pt>
    <dgm:pt modelId="{F94AC939-C418-443F-89B3-DF6F015D975B}" type="pres">
      <dgm:prSet presAssocID="{B7A1B3D5-E2FC-47CD-B917-F103FD327151}" presName="theInnerList" presStyleCnt="0"/>
      <dgm:spPr/>
    </dgm:pt>
    <dgm:pt modelId="{E1A11756-88CC-4D8F-9C71-7CC36F6D8525}" type="pres">
      <dgm:prSet presAssocID="{5F11F33D-E5E9-4928-B21D-BC51AEFDC62D}" presName="childNode" presStyleLbl="node1" presStyleIdx="2" presStyleCnt="4" custScaleY="229244" custLinFactY="-123006" custLinFactNeighborX="-544" custLinFactNeighborY="-200000">
        <dgm:presLayoutVars>
          <dgm:bulletEnabled val="1"/>
        </dgm:presLayoutVars>
      </dgm:prSet>
      <dgm:spPr/>
      <dgm:t>
        <a:bodyPr/>
        <a:lstStyle/>
        <a:p>
          <a:endParaRPr lang="ru-RU"/>
        </a:p>
      </dgm:t>
    </dgm:pt>
    <dgm:pt modelId="{70C32B03-A2FA-4187-86D5-33EBF28CE690}" type="pres">
      <dgm:prSet presAssocID="{5F11F33D-E5E9-4928-B21D-BC51AEFDC62D}" presName="aSpace2" presStyleCnt="0"/>
      <dgm:spPr/>
    </dgm:pt>
    <dgm:pt modelId="{0111AA5A-D028-4098-9095-1B5EC1CA7EC3}" type="pres">
      <dgm:prSet presAssocID="{BDCBCB84-F967-48D9-AA51-9509511753F6}" presName="childNode" presStyleLbl="node1" presStyleIdx="3" presStyleCnt="4" custScaleY="1016087" custLinFactY="-43694" custLinFactNeighborX="-544" custLinFactNeighborY="-100000">
        <dgm:presLayoutVars>
          <dgm:bulletEnabled val="1"/>
        </dgm:presLayoutVars>
      </dgm:prSet>
      <dgm:spPr/>
      <dgm:t>
        <a:bodyPr/>
        <a:lstStyle/>
        <a:p>
          <a:endParaRPr lang="ru-RU"/>
        </a:p>
      </dgm:t>
    </dgm:pt>
  </dgm:ptLst>
  <dgm:cxnLst>
    <dgm:cxn modelId="{C0773281-8D0F-4700-85AC-973E5A7E7309}" type="presOf" srcId="{B7A1B3D5-E2FC-47CD-B917-F103FD327151}" destId="{D49CE90F-7C97-41D1-BE78-838383CD054A}" srcOrd="1" destOrd="0" presId="urn:microsoft.com/office/officeart/2005/8/layout/lProcess2"/>
    <dgm:cxn modelId="{04633051-5CF4-4722-A5B3-8BA4EDD9832D}" srcId="{FB190844-D052-4F3E-9FD1-24326D4ADFB4}" destId="{BE117CB6-5BE0-484F-834C-445C8996BE7D}" srcOrd="0" destOrd="0" parTransId="{84199A07-874B-4DB6-A7D0-184F1B5346FD}" sibTransId="{77B708D4-973D-450F-BF3B-F03622F92519}"/>
    <dgm:cxn modelId="{072F374A-4615-4BD1-A295-F333136A791D}" type="presOf" srcId="{FB190844-D052-4F3E-9FD1-24326D4ADFB4}" destId="{E6B1343D-D2AB-4CC7-8C71-7DAF98DA4D66}" srcOrd="0" destOrd="0" presId="urn:microsoft.com/office/officeart/2005/8/layout/lProcess2"/>
    <dgm:cxn modelId="{E696E6D3-C4E6-46AC-BC65-55E5DF46AACB}" type="presOf" srcId="{5F11F33D-E5E9-4928-B21D-BC51AEFDC62D}" destId="{E1A11756-88CC-4D8F-9C71-7CC36F6D8525}" srcOrd="0" destOrd="0" presId="urn:microsoft.com/office/officeart/2005/8/layout/lProcess2"/>
    <dgm:cxn modelId="{CF3F3D7C-A4AA-4BEF-A86E-633B367685CD}" type="presOf" srcId="{B7A1B3D5-E2FC-47CD-B917-F103FD327151}" destId="{F1E4B6A3-AEF6-4698-A351-71BE21FEAC78}" srcOrd="0" destOrd="0" presId="urn:microsoft.com/office/officeart/2005/8/layout/lProcess2"/>
    <dgm:cxn modelId="{DEE68875-E441-4387-ABAB-C2C2EE333B22}" type="presOf" srcId="{BE117CB6-5BE0-484F-834C-445C8996BE7D}" destId="{84E93E8B-76AD-4BFB-88B4-06CDB2A0E1EB}" srcOrd="0" destOrd="0" presId="urn:microsoft.com/office/officeart/2005/8/layout/lProcess2"/>
    <dgm:cxn modelId="{6FA898F5-2561-4AC5-98B5-FD988633E1D0}" srcId="{B7A1B3D5-E2FC-47CD-B917-F103FD327151}" destId="{BDCBCB84-F967-48D9-AA51-9509511753F6}" srcOrd="1" destOrd="0" parTransId="{4A9C3159-8DD1-4E3C-BC34-FC2CE78CB2AA}" sibTransId="{DECB30E0-A18E-41B6-9B6B-1542DED6B978}"/>
    <dgm:cxn modelId="{C13CAA51-5E28-4B7A-8517-539B158B62FC}" srcId="{FB190844-D052-4F3E-9FD1-24326D4ADFB4}" destId="{773986D6-274A-44AC-BC11-8B322DA70EB3}" srcOrd="1" destOrd="0" parTransId="{FFB1AC25-D1F4-4657-B44B-CB484F6F669A}" sibTransId="{8C56A188-E9AA-4E53-966B-01B771236CD8}"/>
    <dgm:cxn modelId="{4479A199-8887-4A39-82CA-0011BF846002}" type="presOf" srcId="{C989839B-2B25-4413-BB2D-27C8A84A1480}" destId="{3208431B-CE71-400B-B8CF-0EFBC7C2C2DD}" srcOrd="0" destOrd="0" presId="urn:microsoft.com/office/officeart/2005/8/layout/lProcess2"/>
    <dgm:cxn modelId="{721F41AF-54A2-4D0A-B109-3CF0343775A1}" srcId="{C989839B-2B25-4413-BB2D-27C8A84A1480}" destId="{B7A1B3D5-E2FC-47CD-B917-F103FD327151}" srcOrd="1" destOrd="0" parTransId="{3C7BB732-5375-459D-AE4A-3978B797070A}" sibTransId="{64245728-3CA2-439D-93FD-641349CE6AAD}"/>
    <dgm:cxn modelId="{44E05D7B-AC0E-43EB-98AA-65B1B5319E9D}" type="presOf" srcId="{FB190844-D052-4F3E-9FD1-24326D4ADFB4}" destId="{02F641DC-814B-4B03-90D0-0350D932C1B2}" srcOrd="1" destOrd="0" presId="urn:microsoft.com/office/officeart/2005/8/layout/lProcess2"/>
    <dgm:cxn modelId="{9C94DCE4-CD47-47DF-8FFE-C1118F843BCD}" type="presOf" srcId="{773986D6-274A-44AC-BC11-8B322DA70EB3}" destId="{4077A32D-2622-40DB-AA07-EDD52D167652}" srcOrd="0" destOrd="0" presId="urn:microsoft.com/office/officeart/2005/8/layout/lProcess2"/>
    <dgm:cxn modelId="{2F83CE2D-E740-4EFB-9470-98D3CDE09C0A}" srcId="{B7A1B3D5-E2FC-47CD-B917-F103FD327151}" destId="{5F11F33D-E5E9-4928-B21D-BC51AEFDC62D}" srcOrd="0" destOrd="0" parTransId="{64B21E72-5FD7-4C6C-8BEC-E7C4762B729E}" sibTransId="{889DA9D3-3CED-412B-BE8E-2F5CDB4FB6F8}"/>
    <dgm:cxn modelId="{8002B020-ADAA-4B04-9274-221CCDE03156}" srcId="{C989839B-2B25-4413-BB2D-27C8A84A1480}" destId="{FB190844-D052-4F3E-9FD1-24326D4ADFB4}" srcOrd="0" destOrd="0" parTransId="{9AF95327-E3DC-448B-8463-C642ED02339A}" sibTransId="{6E7820DD-F91E-40BF-8A3F-7B0F7FD564AE}"/>
    <dgm:cxn modelId="{3FD34DF3-CB46-4F69-8EC3-69ED4F2742EA}" type="presOf" srcId="{BDCBCB84-F967-48D9-AA51-9509511753F6}" destId="{0111AA5A-D028-4098-9095-1B5EC1CA7EC3}" srcOrd="0" destOrd="0" presId="urn:microsoft.com/office/officeart/2005/8/layout/lProcess2"/>
    <dgm:cxn modelId="{C935D0DD-C78E-4ADF-B263-FA244E268D51}" type="presParOf" srcId="{3208431B-CE71-400B-B8CF-0EFBC7C2C2DD}" destId="{3C724880-84AF-4D9B-9563-5C139AD42005}" srcOrd="0" destOrd="0" presId="urn:microsoft.com/office/officeart/2005/8/layout/lProcess2"/>
    <dgm:cxn modelId="{4768649C-6557-4D9B-AD33-2974B2C96C43}" type="presParOf" srcId="{3C724880-84AF-4D9B-9563-5C139AD42005}" destId="{E6B1343D-D2AB-4CC7-8C71-7DAF98DA4D66}" srcOrd="0" destOrd="0" presId="urn:microsoft.com/office/officeart/2005/8/layout/lProcess2"/>
    <dgm:cxn modelId="{FFF0B9C1-750F-4859-8217-88D95AD7624D}" type="presParOf" srcId="{3C724880-84AF-4D9B-9563-5C139AD42005}" destId="{02F641DC-814B-4B03-90D0-0350D932C1B2}" srcOrd="1" destOrd="0" presId="urn:microsoft.com/office/officeart/2005/8/layout/lProcess2"/>
    <dgm:cxn modelId="{E364E708-C657-4F37-A71F-C3150EC62C2D}" type="presParOf" srcId="{3C724880-84AF-4D9B-9563-5C139AD42005}" destId="{01397152-3404-49A0-905F-FB2A812219EF}" srcOrd="2" destOrd="0" presId="urn:microsoft.com/office/officeart/2005/8/layout/lProcess2"/>
    <dgm:cxn modelId="{5600F06B-B1F6-442C-AFE6-90725A3ED8D3}" type="presParOf" srcId="{01397152-3404-49A0-905F-FB2A812219EF}" destId="{1737F130-A01A-4FF1-AF5A-6E0E5F4A3E98}" srcOrd="0" destOrd="0" presId="urn:microsoft.com/office/officeart/2005/8/layout/lProcess2"/>
    <dgm:cxn modelId="{FC35E9E5-405A-4F77-ACEA-F3114233C35B}" type="presParOf" srcId="{1737F130-A01A-4FF1-AF5A-6E0E5F4A3E98}" destId="{84E93E8B-76AD-4BFB-88B4-06CDB2A0E1EB}" srcOrd="0" destOrd="0" presId="urn:microsoft.com/office/officeart/2005/8/layout/lProcess2"/>
    <dgm:cxn modelId="{99CA453D-1752-48E3-8313-65E2EDC040B4}" type="presParOf" srcId="{1737F130-A01A-4FF1-AF5A-6E0E5F4A3E98}" destId="{1241456A-71F9-4532-8D8F-D6AA3DC756D2}" srcOrd="1" destOrd="0" presId="urn:microsoft.com/office/officeart/2005/8/layout/lProcess2"/>
    <dgm:cxn modelId="{3F68E7EA-7611-4867-8210-94FC273124D0}" type="presParOf" srcId="{1737F130-A01A-4FF1-AF5A-6E0E5F4A3E98}" destId="{4077A32D-2622-40DB-AA07-EDD52D167652}" srcOrd="2" destOrd="0" presId="urn:microsoft.com/office/officeart/2005/8/layout/lProcess2"/>
    <dgm:cxn modelId="{EF7DC711-B9DD-4157-A352-1C6EF7197B4E}" type="presParOf" srcId="{3208431B-CE71-400B-B8CF-0EFBC7C2C2DD}" destId="{BD78933F-C233-48D2-9BF0-534271C557AA}" srcOrd="1" destOrd="0" presId="urn:microsoft.com/office/officeart/2005/8/layout/lProcess2"/>
    <dgm:cxn modelId="{6E17A0E1-6F77-467C-B79D-E048E86364D4}" type="presParOf" srcId="{3208431B-CE71-400B-B8CF-0EFBC7C2C2DD}" destId="{4A7A2399-DBCB-4B03-A6BD-68149B38508F}" srcOrd="2" destOrd="0" presId="urn:microsoft.com/office/officeart/2005/8/layout/lProcess2"/>
    <dgm:cxn modelId="{123D83F0-6678-4E5C-B295-425047CD101C}" type="presParOf" srcId="{4A7A2399-DBCB-4B03-A6BD-68149B38508F}" destId="{F1E4B6A3-AEF6-4698-A351-71BE21FEAC78}" srcOrd="0" destOrd="0" presId="urn:microsoft.com/office/officeart/2005/8/layout/lProcess2"/>
    <dgm:cxn modelId="{EAA51522-EB4C-4F20-8A9E-86AFF6AEEC6B}" type="presParOf" srcId="{4A7A2399-DBCB-4B03-A6BD-68149B38508F}" destId="{D49CE90F-7C97-41D1-BE78-838383CD054A}" srcOrd="1" destOrd="0" presId="urn:microsoft.com/office/officeart/2005/8/layout/lProcess2"/>
    <dgm:cxn modelId="{D94AE150-68C8-415D-A071-453B09851462}" type="presParOf" srcId="{4A7A2399-DBCB-4B03-A6BD-68149B38508F}" destId="{86692016-B9CD-4A9F-AEA7-25195C544D9B}" srcOrd="2" destOrd="0" presId="urn:microsoft.com/office/officeart/2005/8/layout/lProcess2"/>
    <dgm:cxn modelId="{8D4540AC-366A-41AC-9C3B-5701F76EB4B4}" type="presParOf" srcId="{86692016-B9CD-4A9F-AEA7-25195C544D9B}" destId="{F94AC939-C418-443F-89B3-DF6F015D975B}" srcOrd="0" destOrd="0" presId="urn:microsoft.com/office/officeart/2005/8/layout/lProcess2"/>
    <dgm:cxn modelId="{AA026549-BC4C-4915-9232-8E110F239121}" type="presParOf" srcId="{F94AC939-C418-443F-89B3-DF6F015D975B}" destId="{E1A11756-88CC-4D8F-9C71-7CC36F6D8525}" srcOrd="0" destOrd="0" presId="urn:microsoft.com/office/officeart/2005/8/layout/lProcess2"/>
    <dgm:cxn modelId="{12880299-D679-4E0A-902F-77238462EDB6}" type="presParOf" srcId="{F94AC939-C418-443F-89B3-DF6F015D975B}" destId="{70C32B03-A2FA-4187-86D5-33EBF28CE690}" srcOrd="1" destOrd="0" presId="urn:microsoft.com/office/officeart/2005/8/layout/lProcess2"/>
    <dgm:cxn modelId="{3283701B-96C3-438C-8DF6-D120FC304DAB}" type="presParOf" srcId="{F94AC939-C418-443F-89B3-DF6F015D975B}" destId="{0111AA5A-D028-4098-9095-1B5EC1CA7EC3}"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8816D20-69EC-450D-BF89-54E536E2B0E4}"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D2A20DE1-C695-4E8F-B470-B450E8756340}">
      <dgm:prSet phldrT="[Текст]" custT="1"/>
      <dgm:spPr/>
      <dgm:t>
        <a:bodyPr/>
        <a:lstStyle/>
        <a:p>
          <a:endParaRPr lang="ru-RU" sz="1500" b="1" dirty="0"/>
        </a:p>
      </dgm:t>
    </dgm:pt>
    <dgm:pt modelId="{693EF6A3-B263-4297-BCA1-DD552E421471}" type="parTrans" cxnId="{4C07BF54-28E9-4A27-AA38-EF2EBCF46709}">
      <dgm:prSet/>
      <dgm:spPr/>
      <dgm:t>
        <a:bodyPr/>
        <a:lstStyle/>
        <a:p>
          <a:endParaRPr lang="ru-RU"/>
        </a:p>
      </dgm:t>
    </dgm:pt>
    <dgm:pt modelId="{219F96DC-7CEB-41AB-B309-B71C625C4924}" type="sibTrans" cxnId="{4C07BF54-28E9-4A27-AA38-EF2EBCF46709}">
      <dgm:prSet/>
      <dgm:spPr/>
      <dgm:t>
        <a:bodyPr/>
        <a:lstStyle/>
        <a:p>
          <a:endParaRPr lang="ru-RU"/>
        </a:p>
      </dgm:t>
    </dgm:pt>
    <dgm:pt modelId="{AE56A5C5-6F02-4B82-9E20-B4C88C9E7FE9}">
      <dgm:prSet phldrT="[Текст]" custT="1"/>
      <dgm:spPr/>
      <dgm:t>
        <a:bodyPr/>
        <a:lstStyle/>
        <a:p>
          <a:r>
            <a:rPr lang="ru-RU" sz="1600" b="1" dirty="0">
              <a:solidFill>
                <a:srgbClr val="C00000"/>
              </a:solidFill>
            </a:rPr>
            <a:t>Математика базового уровня</a:t>
          </a:r>
        </a:p>
      </dgm:t>
    </dgm:pt>
    <dgm:pt modelId="{94E33115-B760-49ED-AE09-0E33167E5114}" type="parTrans" cxnId="{96961A21-BB9B-4727-B8E1-6E7EE3353D04}">
      <dgm:prSet/>
      <dgm:spPr/>
      <dgm:t>
        <a:bodyPr/>
        <a:lstStyle/>
        <a:p>
          <a:endParaRPr lang="ru-RU"/>
        </a:p>
      </dgm:t>
    </dgm:pt>
    <dgm:pt modelId="{A2D35918-BC48-4187-AD46-97154455399B}" type="sibTrans" cxnId="{96961A21-BB9B-4727-B8E1-6E7EE3353D04}">
      <dgm:prSet/>
      <dgm:spPr/>
      <dgm:t>
        <a:bodyPr/>
        <a:lstStyle/>
        <a:p>
          <a:endParaRPr lang="ru-RU"/>
        </a:p>
      </dgm:t>
    </dgm:pt>
    <dgm:pt modelId="{690C3A1B-DEA9-47D4-AFD7-1B3C37771033}">
      <dgm:prSet phldrT="[Текст]"/>
      <dgm:spPr/>
      <dgm:t>
        <a:bodyPr/>
        <a:lstStyle/>
        <a:p>
          <a:pPr algn="ctr"/>
          <a:r>
            <a:rPr lang="ru-RU" b="1" dirty="0">
              <a:solidFill>
                <a:schemeClr val="tx1"/>
              </a:solidFill>
            </a:rPr>
            <a:t>результаты признаются в качестве результатов ГИА общеобразовательными организациями (</a:t>
          </a:r>
          <a:r>
            <a:rPr lang="ru-RU" b="1" dirty="0">
              <a:solidFill>
                <a:schemeClr val="tx2"/>
              </a:solidFill>
            </a:rPr>
            <a:t>для получения аттестата</a:t>
          </a:r>
          <a:r>
            <a:rPr lang="ru-RU" b="1" dirty="0">
              <a:solidFill>
                <a:schemeClr val="tx1"/>
              </a:solidFill>
            </a:rPr>
            <a:t>)</a:t>
          </a:r>
        </a:p>
      </dgm:t>
    </dgm:pt>
    <dgm:pt modelId="{CD9491DC-72DB-4901-A373-D3187CD87CB4}" type="parTrans" cxnId="{236E13B9-7BC8-4D04-B8DE-851BA66AA96C}">
      <dgm:prSet/>
      <dgm:spPr/>
      <dgm:t>
        <a:bodyPr/>
        <a:lstStyle/>
        <a:p>
          <a:endParaRPr lang="ru-RU"/>
        </a:p>
      </dgm:t>
    </dgm:pt>
    <dgm:pt modelId="{C2845B0A-28FE-4D9E-AB2B-A30910A5B471}" type="sibTrans" cxnId="{236E13B9-7BC8-4D04-B8DE-851BA66AA96C}">
      <dgm:prSet/>
      <dgm:spPr/>
      <dgm:t>
        <a:bodyPr/>
        <a:lstStyle/>
        <a:p>
          <a:endParaRPr lang="ru-RU"/>
        </a:p>
      </dgm:t>
    </dgm:pt>
    <dgm:pt modelId="{08217E8C-E541-4775-98F0-F630E5877302}">
      <dgm:prSet phldrT="[Текст]" custT="1"/>
      <dgm:spPr/>
      <dgm:t>
        <a:bodyPr/>
        <a:lstStyle/>
        <a:p>
          <a:endParaRPr lang="ru-RU" sz="1500" b="1" dirty="0"/>
        </a:p>
      </dgm:t>
    </dgm:pt>
    <dgm:pt modelId="{72CAE34F-B595-4942-A971-372AF84A3513}" type="parTrans" cxnId="{7339C73C-A2A8-45E4-9D94-F9239DBE4594}">
      <dgm:prSet/>
      <dgm:spPr/>
      <dgm:t>
        <a:bodyPr/>
        <a:lstStyle/>
        <a:p>
          <a:endParaRPr lang="ru-RU"/>
        </a:p>
      </dgm:t>
    </dgm:pt>
    <dgm:pt modelId="{6AD07472-9D13-4C2D-A31C-A209A3D71C91}" type="sibTrans" cxnId="{7339C73C-A2A8-45E4-9D94-F9239DBE4594}">
      <dgm:prSet/>
      <dgm:spPr/>
      <dgm:t>
        <a:bodyPr/>
        <a:lstStyle/>
        <a:p>
          <a:endParaRPr lang="ru-RU"/>
        </a:p>
      </dgm:t>
    </dgm:pt>
    <dgm:pt modelId="{2B44806D-99F9-4784-B12A-C5A12F0CD2BE}">
      <dgm:prSet phldrT="[Текст]" custT="1"/>
      <dgm:spPr/>
      <dgm:t>
        <a:bodyPr/>
        <a:lstStyle/>
        <a:p>
          <a:r>
            <a:rPr lang="ru-RU" sz="1600" b="1" dirty="0">
              <a:solidFill>
                <a:srgbClr val="C00000"/>
              </a:solidFill>
            </a:rPr>
            <a:t>Математика профильного уровня </a:t>
          </a:r>
        </a:p>
      </dgm:t>
    </dgm:pt>
    <dgm:pt modelId="{44CBF37C-D673-4F7D-B212-846EACC1FED9}" type="parTrans" cxnId="{AE2D4AEB-D4CC-4887-85E7-6533864C9C75}">
      <dgm:prSet/>
      <dgm:spPr/>
      <dgm:t>
        <a:bodyPr/>
        <a:lstStyle/>
        <a:p>
          <a:endParaRPr lang="ru-RU"/>
        </a:p>
      </dgm:t>
    </dgm:pt>
    <dgm:pt modelId="{CEAE2439-B8E9-4B53-ABEF-2E422C7A6287}" type="sibTrans" cxnId="{AE2D4AEB-D4CC-4887-85E7-6533864C9C75}">
      <dgm:prSet/>
      <dgm:spPr/>
      <dgm:t>
        <a:bodyPr/>
        <a:lstStyle/>
        <a:p>
          <a:endParaRPr lang="ru-RU"/>
        </a:p>
      </dgm:t>
    </dgm:pt>
    <dgm:pt modelId="{38AD0BA2-8722-4E13-B84F-671E0885492D}">
      <dgm:prSet phldrT="[Текст]"/>
      <dgm:spPr/>
      <dgm:t>
        <a:bodyPr/>
        <a:lstStyle/>
        <a:p>
          <a:r>
            <a:rPr lang="ru-RU" b="1" dirty="0">
              <a:solidFill>
                <a:schemeClr val="tx1"/>
              </a:solidFill>
            </a:rPr>
            <a:t>результаты признаются в качестве результатов ГИА образовательными организациями и в качестве </a:t>
          </a:r>
          <a:r>
            <a:rPr lang="ru-RU" b="1" dirty="0">
              <a:solidFill>
                <a:schemeClr val="tx2"/>
              </a:solidFill>
            </a:rPr>
            <a:t>результатов</a:t>
          </a:r>
          <a:r>
            <a:rPr lang="ru-RU" b="1" dirty="0">
              <a:solidFill>
                <a:schemeClr val="tx1"/>
              </a:solidFill>
            </a:rPr>
            <a:t> </a:t>
          </a:r>
          <a:r>
            <a:rPr lang="ru-RU" b="1" dirty="0">
              <a:solidFill>
                <a:schemeClr val="tx2"/>
              </a:solidFill>
            </a:rPr>
            <a:t>вступительных испытаний</a:t>
          </a:r>
          <a:r>
            <a:rPr lang="ru-RU" b="1" dirty="0">
              <a:solidFill>
                <a:schemeClr val="tx1"/>
              </a:solidFill>
            </a:rPr>
            <a:t> по математике при приеме на обучение по образовательным программам высшего образования</a:t>
          </a:r>
        </a:p>
      </dgm:t>
    </dgm:pt>
    <dgm:pt modelId="{394CE976-24FA-40AD-87BD-E50ACD0717B5}" type="parTrans" cxnId="{B92B8D5D-ECA7-441C-AAAC-F84AF7DCD091}">
      <dgm:prSet/>
      <dgm:spPr/>
      <dgm:t>
        <a:bodyPr/>
        <a:lstStyle/>
        <a:p>
          <a:endParaRPr lang="ru-RU"/>
        </a:p>
      </dgm:t>
    </dgm:pt>
    <dgm:pt modelId="{BE7BC9AB-8E16-4A55-B361-BE59093CACFC}" type="sibTrans" cxnId="{B92B8D5D-ECA7-441C-AAAC-F84AF7DCD091}">
      <dgm:prSet/>
      <dgm:spPr/>
      <dgm:t>
        <a:bodyPr/>
        <a:lstStyle/>
        <a:p>
          <a:endParaRPr lang="ru-RU"/>
        </a:p>
      </dgm:t>
    </dgm:pt>
    <dgm:pt modelId="{B305D489-E108-43CD-B84D-D9C23EE239D8}" type="pres">
      <dgm:prSet presAssocID="{B8816D20-69EC-450D-BF89-54E536E2B0E4}" presName="theList" presStyleCnt="0">
        <dgm:presLayoutVars>
          <dgm:dir/>
          <dgm:animLvl val="lvl"/>
          <dgm:resizeHandles val="exact"/>
        </dgm:presLayoutVars>
      </dgm:prSet>
      <dgm:spPr/>
      <dgm:t>
        <a:bodyPr/>
        <a:lstStyle/>
        <a:p>
          <a:endParaRPr lang="ru-RU"/>
        </a:p>
      </dgm:t>
    </dgm:pt>
    <dgm:pt modelId="{35BAAB3B-A8D5-4F6D-B4C9-347CE4B3D40F}" type="pres">
      <dgm:prSet presAssocID="{D2A20DE1-C695-4E8F-B470-B450E8756340}" presName="compNode" presStyleCnt="0"/>
      <dgm:spPr/>
    </dgm:pt>
    <dgm:pt modelId="{28DE8EA5-77C7-47A6-A47D-28A80E40C9A3}" type="pres">
      <dgm:prSet presAssocID="{D2A20DE1-C695-4E8F-B470-B450E8756340}" presName="aNode" presStyleLbl="bgShp" presStyleIdx="0" presStyleCnt="2"/>
      <dgm:spPr/>
      <dgm:t>
        <a:bodyPr/>
        <a:lstStyle/>
        <a:p>
          <a:endParaRPr lang="ru-RU"/>
        </a:p>
      </dgm:t>
    </dgm:pt>
    <dgm:pt modelId="{68DE36A3-B8FF-4CEF-82C1-332C714087B3}" type="pres">
      <dgm:prSet presAssocID="{D2A20DE1-C695-4E8F-B470-B450E8756340}" presName="textNode" presStyleLbl="bgShp" presStyleIdx="0" presStyleCnt="2"/>
      <dgm:spPr/>
      <dgm:t>
        <a:bodyPr/>
        <a:lstStyle/>
        <a:p>
          <a:endParaRPr lang="ru-RU"/>
        </a:p>
      </dgm:t>
    </dgm:pt>
    <dgm:pt modelId="{E54643EA-AB93-434F-A3EE-FD6588B06248}" type="pres">
      <dgm:prSet presAssocID="{D2A20DE1-C695-4E8F-B470-B450E8756340}" presName="compChildNode" presStyleCnt="0"/>
      <dgm:spPr/>
    </dgm:pt>
    <dgm:pt modelId="{73569B8F-3F7D-4A92-AB43-C0E2D43559F9}" type="pres">
      <dgm:prSet presAssocID="{D2A20DE1-C695-4E8F-B470-B450E8756340}" presName="theInnerList" presStyleCnt="0"/>
      <dgm:spPr/>
    </dgm:pt>
    <dgm:pt modelId="{7C4AA054-5D78-43BB-80E8-D2E902206D21}" type="pres">
      <dgm:prSet presAssocID="{AE56A5C5-6F02-4B82-9E20-B4C88C9E7FE9}" presName="childNode" presStyleLbl="node1" presStyleIdx="0" presStyleCnt="4" custLinFactY="-69791" custLinFactNeighborX="799" custLinFactNeighborY="-100000">
        <dgm:presLayoutVars>
          <dgm:bulletEnabled val="1"/>
        </dgm:presLayoutVars>
      </dgm:prSet>
      <dgm:spPr/>
      <dgm:t>
        <a:bodyPr/>
        <a:lstStyle/>
        <a:p>
          <a:endParaRPr lang="ru-RU"/>
        </a:p>
      </dgm:t>
    </dgm:pt>
    <dgm:pt modelId="{5AA73DFD-042A-4B13-80C6-BED1C7CDA72E}" type="pres">
      <dgm:prSet presAssocID="{AE56A5C5-6F02-4B82-9E20-B4C88C9E7FE9}" presName="aSpace2" presStyleCnt="0"/>
      <dgm:spPr/>
    </dgm:pt>
    <dgm:pt modelId="{A48EFF5F-FB28-4CBC-B497-2757402899A0}" type="pres">
      <dgm:prSet presAssocID="{690C3A1B-DEA9-47D4-AFD7-1B3C37771033}" presName="childNode" presStyleLbl="node1" presStyleIdx="1" presStyleCnt="4" custScaleY="486920">
        <dgm:presLayoutVars>
          <dgm:bulletEnabled val="1"/>
        </dgm:presLayoutVars>
      </dgm:prSet>
      <dgm:spPr/>
      <dgm:t>
        <a:bodyPr/>
        <a:lstStyle/>
        <a:p>
          <a:endParaRPr lang="ru-RU"/>
        </a:p>
      </dgm:t>
    </dgm:pt>
    <dgm:pt modelId="{2C6125C9-B192-4842-AA69-5FA543081978}" type="pres">
      <dgm:prSet presAssocID="{D2A20DE1-C695-4E8F-B470-B450E8756340}" presName="aSpace" presStyleCnt="0"/>
      <dgm:spPr/>
    </dgm:pt>
    <dgm:pt modelId="{51AFACF9-3B0C-42B6-A4BA-E232C2600BF4}" type="pres">
      <dgm:prSet presAssocID="{08217E8C-E541-4775-98F0-F630E5877302}" presName="compNode" presStyleCnt="0"/>
      <dgm:spPr/>
    </dgm:pt>
    <dgm:pt modelId="{2B83C776-13F2-4403-A85F-302FBA2ED02B}" type="pres">
      <dgm:prSet presAssocID="{08217E8C-E541-4775-98F0-F630E5877302}" presName="aNode" presStyleLbl="bgShp" presStyleIdx="1" presStyleCnt="2"/>
      <dgm:spPr/>
      <dgm:t>
        <a:bodyPr/>
        <a:lstStyle/>
        <a:p>
          <a:endParaRPr lang="ru-RU"/>
        </a:p>
      </dgm:t>
    </dgm:pt>
    <dgm:pt modelId="{464101B9-DE81-432B-AEF4-D14FBE058A00}" type="pres">
      <dgm:prSet presAssocID="{08217E8C-E541-4775-98F0-F630E5877302}" presName="textNode" presStyleLbl="bgShp" presStyleIdx="1" presStyleCnt="2"/>
      <dgm:spPr/>
      <dgm:t>
        <a:bodyPr/>
        <a:lstStyle/>
        <a:p>
          <a:endParaRPr lang="ru-RU"/>
        </a:p>
      </dgm:t>
    </dgm:pt>
    <dgm:pt modelId="{9759E40E-12A3-47E4-9AA7-588D8B6B8B20}" type="pres">
      <dgm:prSet presAssocID="{08217E8C-E541-4775-98F0-F630E5877302}" presName="compChildNode" presStyleCnt="0"/>
      <dgm:spPr/>
    </dgm:pt>
    <dgm:pt modelId="{610D8C34-A1D1-44C9-94F0-3EEB21EB01E4}" type="pres">
      <dgm:prSet presAssocID="{08217E8C-E541-4775-98F0-F630E5877302}" presName="theInnerList" presStyleCnt="0"/>
      <dgm:spPr/>
    </dgm:pt>
    <dgm:pt modelId="{41650CCE-231D-428F-8AFE-37A05BC42267}" type="pres">
      <dgm:prSet presAssocID="{2B44806D-99F9-4784-B12A-C5A12F0CD2BE}" presName="childNode" presStyleLbl="node1" presStyleIdx="2" presStyleCnt="4" custLinFactY="-69791" custLinFactNeighborX="718" custLinFactNeighborY="-100000">
        <dgm:presLayoutVars>
          <dgm:bulletEnabled val="1"/>
        </dgm:presLayoutVars>
      </dgm:prSet>
      <dgm:spPr/>
      <dgm:t>
        <a:bodyPr/>
        <a:lstStyle/>
        <a:p>
          <a:endParaRPr lang="ru-RU"/>
        </a:p>
      </dgm:t>
    </dgm:pt>
    <dgm:pt modelId="{C2FE9639-167D-4DFF-B29A-C56BEF9420F8}" type="pres">
      <dgm:prSet presAssocID="{2B44806D-99F9-4784-B12A-C5A12F0CD2BE}" presName="aSpace2" presStyleCnt="0"/>
      <dgm:spPr/>
    </dgm:pt>
    <dgm:pt modelId="{B031D564-7501-48BC-B5C7-B9855A46461F}" type="pres">
      <dgm:prSet presAssocID="{38AD0BA2-8722-4E13-B84F-671E0885492D}" presName="childNode" presStyleLbl="node1" presStyleIdx="3" presStyleCnt="4" custScaleY="497687">
        <dgm:presLayoutVars>
          <dgm:bulletEnabled val="1"/>
        </dgm:presLayoutVars>
      </dgm:prSet>
      <dgm:spPr/>
      <dgm:t>
        <a:bodyPr/>
        <a:lstStyle/>
        <a:p>
          <a:endParaRPr lang="ru-RU"/>
        </a:p>
      </dgm:t>
    </dgm:pt>
  </dgm:ptLst>
  <dgm:cxnLst>
    <dgm:cxn modelId="{7E0B2A91-A61E-424C-A0D4-F1A1B2D57155}" type="presOf" srcId="{38AD0BA2-8722-4E13-B84F-671E0885492D}" destId="{B031D564-7501-48BC-B5C7-B9855A46461F}" srcOrd="0" destOrd="0" presId="urn:microsoft.com/office/officeart/2005/8/layout/lProcess2"/>
    <dgm:cxn modelId="{7339C73C-A2A8-45E4-9D94-F9239DBE4594}" srcId="{B8816D20-69EC-450D-BF89-54E536E2B0E4}" destId="{08217E8C-E541-4775-98F0-F630E5877302}" srcOrd="1" destOrd="0" parTransId="{72CAE34F-B595-4942-A971-372AF84A3513}" sibTransId="{6AD07472-9D13-4C2D-A31C-A209A3D71C91}"/>
    <dgm:cxn modelId="{236E13B9-7BC8-4D04-B8DE-851BA66AA96C}" srcId="{D2A20DE1-C695-4E8F-B470-B450E8756340}" destId="{690C3A1B-DEA9-47D4-AFD7-1B3C37771033}" srcOrd="1" destOrd="0" parTransId="{CD9491DC-72DB-4901-A373-D3187CD87CB4}" sibTransId="{C2845B0A-28FE-4D9E-AB2B-A30910A5B471}"/>
    <dgm:cxn modelId="{287D1FBE-788C-4691-B869-65F9B05F389D}" type="presOf" srcId="{D2A20DE1-C695-4E8F-B470-B450E8756340}" destId="{68DE36A3-B8FF-4CEF-82C1-332C714087B3}" srcOrd="1" destOrd="0" presId="urn:microsoft.com/office/officeart/2005/8/layout/lProcess2"/>
    <dgm:cxn modelId="{B92B8D5D-ECA7-441C-AAAC-F84AF7DCD091}" srcId="{08217E8C-E541-4775-98F0-F630E5877302}" destId="{38AD0BA2-8722-4E13-B84F-671E0885492D}" srcOrd="1" destOrd="0" parTransId="{394CE976-24FA-40AD-87BD-E50ACD0717B5}" sibTransId="{BE7BC9AB-8E16-4A55-B361-BE59093CACFC}"/>
    <dgm:cxn modelId="{4DCD43C6-15EB-47EA-AD22-450B11BCA87A}" type="presOf" srcId="{08217E8C-E541-4775-98F0-F630E5877302}" destId="{2B83C776-13F2-4403-A85F-302FBA2ED02B}" srcOrd="0" destOrd="0" presId="urn:microsoft.com/office/officeart/2005/8/layout/lProcess2"/>
    <dgm:cxn modelId="{E3AA10BF-B327-425A-A234-B2B08799DC73}" type="presOf" srcId="{08217E8C-E541-4775-98F0-F630E5877302}" destId="{464101B9-DE81-432B-AEF4-D14FBE058A00}" srcOrd="1" destOrd="0" presId="urn:microsoft.com/office/officeart/2005/8/layout/lProcess2"/>
    <dgm:cxn modelId="{BFC0B8EE-7A69-4AD7-9124-AFDA41AC6BBD}" type="presOf" srcId="{690C3A1B-DEA9-47D4-AFD7-1B3C37771033}" destId="{A48EFF5F-FB28-4CBC-B497-2757402899A0}" srcOrd="0" destOrd="0" presId="urn:microsoft.com/office/officeart/2005/8/layout/lProcess2"/>
    <dgm:cxn modelId="{75C01FC8-4EFC-4DAA-AEE5-510C3C9BF1BE}" type="presOf" srcId="{2B44806D-99F9-4784-B12A-C5A12F0CD2BE}" destId="{41650CCE-231D-428F-8AFE-37A05BC42267}" srcOrd="0" destOrd="0" presId="urn:microsoft.com/office/officeart/2005/8/layout/lProcess2"/>
    <dgm:cxn modelId="{13B0166E-A6C2-41E8-9287-86CCB4379409}" type="presOf" srcId="{B8816D20-69EC-450D-BF89-54E536E2B0E4}" destId="{B305D489-E108-43CD-B84D-D9C23EE239D8}" srcOrd="0" destOrd="0" presId="urn:microsoft.com/office/officeart/2005/8/layout/lProcess2"/>
    <dgm:cxn modelId="{4C07BF54-28E9-4A27-AA38-EF2EBCF46709}" srcId="{B8816D20-69EC-450D-BF89-54E536E2B0E4}" destId="{D2A20DE1-C695-4E8F-B470-B450E8756340}" srcOrd="0" destOrd="0" parTransId="{693EF6A3-B263-4297-BCA1-DD552E421471}" sibTransId="{219F96DC-7CEB-41AB-B309-B71C625C4924}"/>
    <dgm:cxn modelId="{96961A21-BB9B-4727-B8E1-6E7EE3353D04}" srcId="{D2A20DE1-C695-4E8F-B470-B450E8756340}" destId="{AE56A5C5-6F02-4B82-9E20-B4C88C9E7FE9}" srcOrd="0" destOrd="0" parTransId="{94E33115-B760-49ED-AE09-0E33167E5114}" sibTransId="{A2D35918-BC48-4187-AD46-97154455399B}"/>
    <dgm:cxn modelId="{AEF611A9-0D36-42D8-9DF0-9FE963B56B04}" type="presOf" srcId="{AE56A5C5-6F02-4B82-9E20-B4C88C9E7FE9}" destId="{7C4AA054-5D78-43BB-80E8-D2E902206D21}" srcOrd="0" destOrd="0" presId="urn:microsoft.com/office/officeart/2005/8/layout/lProcess2"/>
    <dgm:cxn modelId="{AE2D4AEB-D4CC-4887-85E7-6533864C9C75}" srcId="{08217E8C-E541-4775-98F0-F630E5877302}" destId="{2B44806D-99F9-4784-B12A-C5A12F0CD2BE}" srcOrd="0" destOrd="0" parTransId="{44CBF37C-D673-4F7D-B212-846EACC1FED9}" sibTransId="{CEAE2439-B8E9-4B53-ABEF-2E422C7A6287}"/>
    <dgm:cxn modelId="{F3982013-92B7-44C5-A22B-A52E22F4BD39}" type="presOf" srcId="{D2A20DE1-C695-4E8F-B470-B450E8756340}" destId="{28DE8EA5-77C7-47A6-A47D-28A80E40C9A3}" srcOrd="0" destOrd="0" presId="urn:microsoft.com/office/officeart/2005/8/layout/lProcess2"/>
    <dgm:cxn modelId="{7A31D67E-F073-447F-B3A5-1B54948F6A14}" type="presParOf" srcId="{B305D489-E108-43CD-B84D-D9C23EE239D8}" destId="{35BAAB3B-A8D5-4F6D-B4C9-347CE4B3D40F}" srcOrd="0" destOrd="0" presId="urn:microsoft.com/office/officeart/2005/8/layout/lProcess2"/>
    <dgm:cxn modelId="{344E1F32-E111-4C94-9402-50C34EAC9E07}" type="presParOf" srcId="{35BAAB3B-A8D5-4F6D-B4C9-347CE4B3D40F}" destId="{28DE8EA5-77C7-47A6-A47D-28A80E40C9A3}" srcOrd="0" destOrd="0" presId="urn:microsoft.com/office/officeart/2005/8/layout/lProcess2"/>
    <dgm:cxn modelId="{A3F6821E-F171-42DC-AD1C-F37F1C7C925B}" type="presParOf" srcId="{35BAAB3B-A8D5-4F6D-B4C9-347CE4B3D40F}" destId="{68DE36A3-B8FF-4CEF-82C1-332C714087B3}" srcOrd="1" destOrd="0" presId="urn:microsoft.com/office/officeart/2005/8/layout/lProcess2"/>
    <dgm:cxn modelId="{D3446511-27FF-4FC6-93DA-ACD948D5ECFC}" type="presParOf" srcId="{35BAAB3B-A8D5-4F6D-B4C9-347CE4B3D40F}" destId="{E54643EA-AB93-434F-A3EE-FD6588B06248}" srcOrd="2" destOrd="0" presId="urn:microsoft.com/office/officeart/2005/8/layout/lProcess2"/>
    <dgm:cxn modelId="{A8806CCC-1CF4-47B2-8F65-1DCBFAE1B0A0}" type="presParOf" srcId="{E54643EA-AB93-434F-A3EE-FD6588B06248}" destId="{73569B8F-3F7D-4A92-AB43-C0E2D43559F9}" srcOrd="0" destOrd="0" presId="urn:microsoft.com/office/officeart/2005/8/layout/lProcess2"/>
    <dgm:cxn modelId="{9A2DBFDE-F31A-48E5-A4B4-CCC9C8ADA8B2}" type="presParOf" srcId="{73569B8F-3F7D-4A92-AB43-C0E2D43559F9}" destId="{7C4AA054-5D78-43BB-80E8-D2E902206D21}" srcOrd="0" destOrd="0" presId="urn:microsoft.com/office/officeart/2005/8/layout/lProcess2"/>
    <dgm:cxn modelId="{1255E8B3-2AC1-4998-BAEC-3F3CC32065EB}" type="presParOf" srcId="{73569B8F-3F7D-4A92-AB43-C0E2D43559F9}" destId="{5AA73DFD-042A-4B13-80C6-BED1C7CDA72E}" srcOrd="1" destOrd="0" presId="urn:microsoft.com/office/officeart/2005/8/layout/lProcess2"/>
    <dgm:cxn modelId="{DC30AAED-3619-47A8-8541-9DEA7818734E}" type="presParOf" srcId="{73569B8F-3F7D-4A92-AB43-C0E2D43559F9}" destId="{A48EFF5F-FB28-4CBC-B497-2757402899A0}" srcOrd="2" destOrd="0" presId="urn:microsoft.com/office/officeart/2005/8/layout/lProcess2"/>
    <dgm:cxn modelId="{E3B07F83-5CE1-4A77-B93E-6186B2C06949}" type="presParOf" srcId="{B305D489-E108-43CD-B84D-D9C23EE239D8}" destId="{2C6125C9-B192-4842-AA69-5FA543081978}" srcOrd="1" destOrd="0" presId="urn:microsoft.com/office/officeart/2005/8/layout/lProcess2"/>
    <dgm:cxn modelId="{339EE9F9-2603-4D7C-B13F-33F86B5F5349}" type="presParOf" srcId="{B305D489-E108-43CD-B84D-D9C23EE239D8}" destId="{51AFACF9-3B0C-42B6-A4BA-E232C2600BF4}" srcOrd="2" destOrd="0" presId="urn:microsoft.com/office/officeart/2005/8/layout/lProcess2"/>
    <dgm:cxn modelId="{0998D82A-89E7-44BF-A967-0007D5E590C4}" type="presParOf" srcId="{51AFACF9-3B0C-42B6-A4BA-E232C2600BF4}" destId="{2B83C776-13F2-4403-A85F-302FBA2ED02B}" srcOrd="0" destOrd="0" presId="urn:microsoft.com/office/officeart/2005/8/layout/lProcess2"/>
    <dgm:cxn modelId="{DFE01632-06F2-4932-885C-79FF841D018A}" type="presParOf" srcId="{51AFACF9-3B0C-42B6-A4BA-E232C2600BF4}" destId="{464101B9-DE81-432B-AEF4-D14FBE058A00}" srcOrd="1" destOrd="0" presId="urn:microsoft.com/office/officeart/2005/8/layout/lProcess2"/>
    <dgm:cxn modelId="{912DC9A0-8C47-43F7-9698-5C369073A5E1}" type="presParOf" srcId="{51AFACF9-3B0C-42B6-A4BA-E232C2600BF4}" destId="{9759E40E-12A3-47E4-9AA7-588D8B6B8B20}" srcOrd="2" destOrd="0" presId="urn:microsoft.com/office/officeart/2005/8/layout/lProcess2"/>
    <dgm:cxn modelId="{B658F6C8-FF3D-4C26-8D31-7D1FEF78CF18}" type="presParOf" srcId="{9759E40E-12A3-47E4-9AA7-588D8B6B8B20}" destId="{610D8C34-A1D1-44C9-94F0-3EEB21EB01E4}" srcOrd="0" destOrd="0" presId="urn:microsoft.com/office/officeart/2005/8/layout/lProcess2"/>
    <dgm:cxn modelId="{CC441EF1-C387-4720-9CAB-0F2EF0480F42}" type="presParOf" srcId="{610D8C34-A1D1-44C9-94F0-3EEB21EB01E4}" destId="{41650CCE-231D-428F-8AFE-37A05BC42267}" srcOrd="0" destOrd="0" presId="urn:microsoft.com/office/officeart/2005/8/layout/lProcess2"/>
    <dgm:cxn modelId="{B273EA3C-3904-4661-835B-B9BB59175F44}" type="presParOf" srcId="{610D8C34-A1D1-44C9-94F0-3EEB21EB01E4}" destId="{C2FE9639-167D-4DFF-B29A-C56BEF9420F8}" srcOrd="1" destOrd="0" presId="urn:microsoft.com/office/officeart/2005/8/layout/lProcess2"/>
    <dgm:cxn modelId="{DF16E36B-9EB5-4BA1-B81C-DD96B1E1F224}" type="presParOf" srcId="{610D8C34-A1D1-44C9-94F0-3EEB21EB01E4}" destId="{B031D564-7501-48BC-B5C7-B9855A46461F}"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8816D20-69EC-450D-BF89-54E536E2B0E4}"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D2A20DE1-C695-4E8F-B470-B450E8756340}">
      <dgm:prSet phldrT="[Текст]" custT="1"/>
      <dgm:spPr/>
      <dgm:t>
        <a:bodyPr/>
        <a:lstStyle/>
        <a:p>
          <a:endParaRPr lang="ru-RU" sz="1500" b="1" dirty="0"/>
        </a:p>
      </dgm:t>
    </dgm:pt>
    <dgm:pt modelId="{693EF6A3-B263-4297-BCA1-DD552E421471}" type="parTrans" cxnId="{4C07BF54-28E9-4A27-AA38-EF2EBCF46709}">
      <dgm:prSet/>
      <dgm:spPr/>
      <dgm:t>
        <a:bodyPr/>
        <a:lstStyle/>
        <a:p>
          <a:endParaRPr lang="ru-RU"/>
        </a:p>
      </dgm:t>
    </dgm:pt>
    <dgm:pt modelId="{219F96DC-7CEB-41AB-B309-B71C625C4924}" type="sibTrans" cxnId="{4C07BF54-28E9-4A27-AA38-EF2EBCF46709}">
      <dgm:prSet/>
      <dgm:spPr/>
      <dgm:t>
        <a:bodyPr/>
        <a:lstStyle/>
        <a:p>
          <a:endParaRPr lang="ru-RU"/>
        </a:p>
      </dgm:t>
    </dgm:pt>
    <dgm:pt modelId="{AE56A5C5-6F02-4B82-9E20-B4C88C9E7FE9}">
      <dgm:prSet phldrT="[Текст]" custT="1"/>
      <dgm:spPr/>
      <dgm:t>
        <a:bodyPr/>
        <a:lstStyle/>
        <a:p>
          <a:r>
            <a:rPr lang="ru-RU" sz="2400" b="1" dirty="0">
              <a:solidFill>
                <a:srgbClr val="C00000"/>
              </a:solidFill>
            </a:rPr>
            <a:t>ГИА-9</a:t>
          </a:r>
        </a:p>
      </dgm:t>
    </dgm:pt>
    <dgm:pt modelId="{94E33115-B760-49ED-AE09-0E33167E5114}" type="parTrans" cxnId="{96961A21-BB9B-4727-B8E1-6E7EE3353D04}">
      <dgm:prSet/>
      <dgm:spPr/>
      <dgm:t>
        <a:bodyPr/>
        <a:lstStyle/>
        <a:p>
          <a:endParaRPr lang="ru-RU"/>
        </a:p>
      </dgm:t>
    </dgm:pt>
    <dgm:pt modelId="{A2D35918-BC48-4187-AD46-97154455399B}" type="sibTrans" cxnId="{96961A21-BB9B-4727-B8E1-6E7EE3353D04}">
      <dgm:prSet/>
      <dgm:spPr/>
      <dgm:t>
        <a:bodyPr/>
        <a:lstStyle/>
        <a:p>
          <a:endParaRPr lang="ru-RU"/>
        </a:p>
      </dgm:t>
    </dgm:pt>
    <dgm:pt modelId="{690C3A1B-DEA9-47D4-AFD7-1B3C37771033}">
      <dgm:prSet phldrT="[Текст]" custT="1"/>
      <dgm:spPr/>
      <dgm:t>
        <a:bodyPr/>
        <a:lstStyle/>
        <a:p>
          <a:pPr algn="ctr"/>
          <a:r>
            <a:rPr lang="ru-RU" sz="1800" b="1" dirty="0">
              <a:solidFill>
                <a:schemeClr val="tx1"/>
              </a:solidFill>
            </a:rPr>
            <a:t>Заявление обучающиеся подают </a:t>
          </a:r>
        </a:p>
        <a:p>
          <a:pPr algn="ctr"/>
          <a:r>
            <a:rPr lang="ru-RU" sz="1800" b="1" dirty="0">
              <a:solidFill>
                <a:srgbClr val="FF0000"/>
              </a:solidFill>
            </a:rPr>
            <a:t>до 1 марта </a:t>
          </a:r>
          <a:r>
            <a:rPr lang="ru-RU" sz="1800" b="1" dirty="0">
              <a:solidFill>
                <a:schemeClr val="tx1"/>
              </a:solidFill>
            </a:rPr>
            <a:t>в свою школу</a:t>
          </a:r>
        </a:p>
      </dgm:t>
    </dgm:pt>
    <dgm:pt modelId="{CD9491DC-72DB-4901-A373-D3187CD87CB4}" type="parTrans" cxnId="{236E13B9-7BC8-4D04-B8DE-851BA66AA96C}">
      <dgm:prSet/>
      <dgm:spPr/>
      <dgm:t>
        <a:bodyPr/>
        <a:lstStyle/>
        <a:p>
          <a:endParaRPr lang="ru-RU"/>
        </a:p>
      </dgm:t>
    </dgm:pt>
    <dgm:pt modelId="{C2845B0A-28FE-4D9E-AB2B-A30910A5B471}" type="sibTrans" cxnId="{236E13B9-7BC8-4D04-B8DE-851BA66AA96C}">
      <dgm:prSet/>
      <dgm:spPr/>
      <dgm:t>
        <a:bodyPr/>
        <a:lstStyle/>
        <a:p>
          <a:endParaRPr lang="ru-RU"/>
        </a:p>
      </dgm:t>
    </dgm:pt>
    <dgm:pt modelId="{08217E8C-E541-4775-98F0-F630E5877302}">
      <dgm:prSet phldrT="[Текст]" custT="1"/>
      <dgm:spPr/>
      <dgm:t>
        <a:bodyPr/>
        <a:lstStyle/>
        <a:p>
          <a:endParaRPr lang="ru-RU" sz="1500" b="1" dirty="0"/>
        </a:p>
      </dgm:t>
    </dgm:pt>
    <dgm:pt modelId="{72CAE34F-B595-4942-A971-372AF84A3513}" type="parTrans" cxnId="{7339C73C-A2A8-45E4-9D94-F9239DBE4594}">
      <dgm:prSet/>
      <dgm:spPr/>
      <dgm:t>
        <a:bodyPr/>
        <a:lstStyle/>
        <a:p>
          <a:endParaRPr lang="ru-RU"/>
        </a:p>
      </dgm:t>
    </dgm:pt>
    <dgm:pt modelId="{6AD07472-9D13-4C2D-A31C-A209A3D71C91}" type="sibTrans" cxnId="{7339C73C-A2A8-45E4-9D94-F9239DBE4594}">
      <dgm:prSet/>
      <dgm:spPr/>
      <dgm:t>
        <a:bodyPr/>
        <a:lstStyle/>
        <a:p>
          <a:endParaRPr lang="ru-RU"/>
        </a:p>
      </dgm:t>
    </dgm:pt>
    <dgm:pt modelId="{2B44806D-99F9-4784-B12A-C5A12F0CD2BE}">
      <dgm:prSet phldrT="[Текст]" custT="1"/>
      <dgm:spPr/>
      <dgm:t>
        <a:bodyPr/>
        <a:lstStyle/>
        <a:p>
          <a:r>
            <a:rPr lang="ru-RU" sz="2400" b="1" dirty="0">
              <a:solidFill>
                <a:srgbClr val="C00000"/>
              </a:solidFill>
            </a:rPr>
            <a:t>ГИА-11</a:t>
          </a:r>
        </a:p>
      </dgm:t>
    </dgm:pt>
    <dgm:pt modelId="{44CBF37C-D673-4F7D-B212-846EACC1FED9}" type="parTrans" cxnId="{AE2D4AEB-D4CC-4887-85E7-6533864C9C75}">
      <dgm:prSet/>
      <dgm:spPr/>
      <dgm:t>
        <a:bodyPr/>
        <a:lstStyle/>
        <a:p>
          <a:endParaRPr lang="ru-RU"/>
        </a:p>
      </dgm:t>
    </dgm:pt>
    <dgm:pt modelId="{CEAE2439-B8E9-4B53-ABEF-2E422C7A6287}" type="sibTrans" cxnId="{AE2D4AEB-D4CC-4887-85E7-6533864C9C75}">
      <dgm:prSet/>
      <dgm:spPr/>
      <dgm:t>
        <a:bodyPr/>
        <a:lstStyle/>
        <a:p>
          <a:endParaRPr lang="ru-RU"/>
        </a:p>
      </dgm:t>
    </dgm:pt>
    <dgm:pt modelId="{38AD0BA2-8722-4E13-B84F-671E0885492D}">
      <dgm:prSet phldrT="[Текст]" custT="1"/>
      <dgm:spPr/>
      <dgm:t>
        <a:bodyPr/>
        <a:lstStyle/>
        <a:p>
          <a:pPr>
            <a:lnSpc>
              <a:spcPct val="100000"/>
            </a:lnSpc>
            <a:spcAft>
              <a:spcPts val="0"/>
            </a:spcAft>
          </a:pPr>
          <a:r>
            <a:rPr lang="ru-RU" sz="1600" b="1" dirty="0">
              <a:solidFill>
                <a:schemeClr val="tx1"/>
              </a:solidFill>
            </a:rPr>
            <a:t>Заявление обучающиеся </a:t>
          </a:r>
          <a:r>
            <a:rPr lang="ru-RU" sz="1600" b="1" dirty="0" smtClean="0">
              <a:solidFill>
                <a:schemeClr val="tx1"/>
              </a:solidFill>
            </a:rPr>
            <a:t>и выпускники </a:t>
          </a:r>
          <a:r>
            <a:rPr lang="ru-RU" sz="1600" b="1" dirty="0">
              <a:solidFill>
                <a:schemeClr val="tx1"/>
              </a:solidFill>
            </a:rPr>
            <a:t>прошлых лет подают </a:t>
          </a:r>
          <a:r>
            <a:rPr lang="ru-RU" sz="1600" b="1" dirty="0">
              <a:solidFill>
                <a:srgbClr val="FF0000"/>
              </a:solidFill>
            </a:rPr>
            <a:t>до 1 февраля</a:t>
          </a:r>
          <a:r>
            <a:rPr lang="ru-RU" sz="1600" b="1" dirty="0">
              <a:solidFill>
                <a:schemeClr val="tx1"/>
              </a:solidFill>
            </a:rPr>
            <a:t>: </a:t>
          </a:r>
        </a:p>
        <a:p>
          <a:pPr>
            <a:lnSpc>
              <a:spcPct val="100000"/>
            </a:lnSpc>
            <a:spcAft>
              <a:spcPts val="0"/>
            </a:spcAft>
          </a:pPr>
          <a:r>
            <a:rPr lang="ru-RU" sz="1600" b="1" dirty="0">
              <a:solidFill>
                <a:schemeClr val="tx2"/>
              </a:solidFill>
            </a:rPr>
            <a:t>обучающиеся – в свою школу</a:t>
          </a:r>
          <a:r>
            <a:rPr lang="ru-RU" sz="1600" b="1" dirty="0">
              <a:solidFill>
                <a:schemeClr val="tx1"/>
              </a:solidFill>
            </a:rPr>
            <a:t>, </a:t>
          </a:r>
          <a:r>
            <a:rPr lang="ru-RU" sz="1600" b="1" dirty="0" smtClean="0">
              <a:solidFill>
                <a:schemeClr val="tx2"/>
              </a:solidFill>
            </a:rPr>
            <a:t>выпускники </a:t>
          </a:r>
          <a:r>
            <a:rPr lang="ru-RU" sz="1600" b="1" dirty="0">
              <a:solidFill>
                <a:schemeClr val="tx2"/>
              </a:solidFill>
            </a:rPr>
            <a:t>прошлых лет - в места регистрации</a:t>
          </a:r>
          <a:r>
            <a:rPr lang="ru-RU" sz="1600" b="1" dirty="0">
              <a:solidFill>
                <a:schemeClr val="tx1"/>
              </a:solidFill>
            </a:rPr>
            <a:t>, определенные Министерством образования </a:t>
          </a:r>
          <a:r>
            <a:rPr lang="ru-RU" sz="1600" b="1" dirty="0" smtClean="0">
              <a:solidFill>
                <a:schemeClr val="tx1"/>
              </a:solidFill>
            </a:rPr>
            <a:t>и спорта </a:t>
          </a:r>
          <a:r>
            <a:rPr lang="ru-RU" sz="1600" b="1" dirty="0">
              <a:solidFill>
                <a:schemeClr val="tx1"/>
              </a:solidFill>
            </a:rPr>
            <a:t>РК </a:t>
          </a:r>
        </a:p>
        <a:p>
          <a:pPr>
            <a:lnSpc>
              <a:spcPct val="100000"/>
            </a:lnSpc>
            <a:spcAft>
              <a:spcPts val="0"/>
            </a:spcAft>
          </a:pPr>
          <a:r>
            <a:rPr lang="ru-RU" sz="1600" b="1" dirty="0">
              <a:solidFill>
                <a:schemeClr val="tx2"/>
              </a:solidFill>
            </a:rPr>
            <a:t>(сайт ege.karelia.ru)</a:t>
          </a:r>
        </a:p>
      </dgm:t>
    </dgm:pt>
    <dgm:pt modelId="{394CE976-24FA-40AD-87BD-E50ACD0717B5}" type="parTrans" cxnId="{B92B8D5D-ECA7-441C-AAAC-F84AF7DCD091}">
      <dgm:prSet/>
      <dgm:spPr/>
      <dgm:t>
        <a:bodyPr/>
        <a:lstStyle/>
        <a:p>
          <a:endParaRPr lang="ru-RU"/>
        </a:p>
      </dgm:t>
    </dgm:pt>
    <dgm:pt modelId="{BE7BC9AB-8E16-4A55-B361-BE59093CACFC}" type="sibTrans" cxnId="{B92B8D5D-ECA7-441C-AAAC-F84AF7DCD091}">
      <dgm:prSet/>
      <dgm:spPr/>
      <dgm:t>
        <a:bodyPr/>
        <a:lstStyle/>
        <a:p>
          <a:endParaRPr lang="ru-RU"/>
        </a:p>
      </dgm:t>
    </dgm:pt>
    <dgm:pt modelId="{B305D489-E108-43CD-B84D-D9C23EE239D8}" type="pres">
      <dgm:prSet presAssocID="{B8816D20-69EC-450D-BF89-54E536E2B0E4}" presName="theList" presStyleCnt="0">
        <dgm:presLayoutVars>
          <dgm:dir/>
          <dgm:animLvl val="lvl"/>
          <dgm:resizeHandles val="exact"/>
        </dgm:presLayoutVars>
      </dgm:prSet>
      <dgm:spPr/>
      <dgm:t>
        <a:bodyPr/>
        <a:lstStyle/>
        <a:p>
          <a:endParaRPr lang="ru-RU"/>
        </a:p>
      </dgm:t>
    </dgm:pt>
    <dgm:pt modelId="{35BAAB3B-A8D5-4F6D-B4C9-347CE4B3D40F}" type="pres">
      <dgm:prSet presAssocID="{D2A20DE1-C695-4E8F-B470-B450E8756340}" presName="compNode" presStyleCnt="0"/>
      <dgm:spPr/>
    </dgm:pt>
    <dgm:pt modelId="{28DE8EA5-77C7-47A6-A47D-28A80E40C9A3}" type="pres">
      <dgm:prSet presAssocID="{D2A20DE1-C695-4E8F-B470-B450E8756340}" presName="aNode" presStyleLbl="bgShp" presStyleIdx="0" presStyleCnt="2"/>
      <dgm:spPr/>
      <dgm:t>
        <a:bodyPr/>
        <a:lstStyle/>
        <a:p>
          <a:endParaRPr lang="ru-RU"/>
        </a:p>
      </dgm:t>
    </dgm:pt>
    <dgm:pt modelId="{68DE36A3-B8FF-4CEF-82C1-332C714087B3}" type="pres">
      <dgm:prSet presAssocID="{D2A20DE1-C695-4E8F-B470-B450E8756340}" presName="textNode" presStyleLbl="bgShp" presStyleIdx="0" presStyleCnt="2"/>
      <dgm:spPr/>
      <dgm:t>
        <a:bodyPr/>
        <a:lstStyle/>
        <a:p>
          <a:endParaRPr lang="ru-RU"/>
        </a:p>
      </dgm:t>
    </dgm:pt>
    <dgm:pt modelId="{E54643EA-AB93-434F-A3EE-FD6588B06248}" type="pres">
      <dgm:prSet presAssocID="{D2A20DE1-C695-4E8F-B470-B450E8756340}" presName="compChildNode" presStyleCnt="0"/>
      <dgm:spPr/>
    </dgm:pt>
    <dgm:pt modelId="{73569B8F-3F7D-4A92-AB43-C0E2D43559F9}" type="pres">
      <dgm:prSet presAssocID="{D2A20DE1-C695-4E8F-B470-B450E8756340}" presName="theInnerList" presStyleCnt="0"/>
      <dgm:spPr/>
    </dgm:pt>
    <dgm:pt modelId="{7C4AA054-5D78-43BB-80E8-D2E902206D21}" type="pres">
      <dgm:prSet presAssocID="{AE56A5C5-6F02-4B82-9E20-B4C88C9E7FE9}" presName="childNode" presStyleLbl="node1" presStyleIdx="0" presStyleCnt="4" custScaleY="204283" custLinFactY="-69791" custLinFactNeighborX="799" custLinFactNeighborY="-100000">
        <dgm:presLayoutVars>
          <dgm:bulletEnabled val="1"/>
        </dgm:presLayoutVars>
      </dgm:prSet>
      <dgm:spPr/>
      <dgm:t>
        <a:bodyPr/>
        <a:lstStyle/>
        <a:p>
          <a:endParaRPr lang="ru-RU"/>
        </a:p>
      </dgm:t>
    </dgm:pt>
    <dgm:pt modelId="{5AA73DFD-042A-4B13-80C6-BED1C7CDA72E}" type="pres">
      <dgm:prSet presAssocID="{AE56A5C5-6F02-4B82-9E20-B4C88C9E7FE9}" presName="aSpace2" presStyleCnt="0"/>
      <dgm:spPr/>
    </dgm:pt>
    <dgm:pt modelId="{A48EFF5F-FB28-4CBC-B497-2757402899A0}" type="pres">
      <dgm:prSet presAssocID="{690C3A1B-DEA9-47D4-AFD7-1B3C37771033}" presName="childNode" presStyleLbl="node1" presStyleIdx="1" presStyleCnt="4" custScaleY="728223" custLinFactNeighborX="799" custLinFactNeighborY="-25587">
        <dgm:presLayoutVars>
          <dgm:bulletEnabled val="1"/>
        </dgm:presLayoutVars>
      </dgm:prSet>
      <dgm:spPr/>
      <dgm:t>
        <a:bodyPr/>
        <a:lstStyle/>
        <a:p>
          <a:endParaRPr lang="ru-RU"/>
        </a:p>
      </dgm:t>
    </dgm:pt>
    <dgm:pt modelId="{2C6125C9-B192-4842-AA69-5FA543081978}" type="pres">
      <dgm:prSet presAssocID="{D2A20DE1-C695-4E8F-B470-B450E8756340}" presName="aSpace" presStyleCnt="0"/>
      <dgm:spPr/>
    </dgm:pt>
    <dgm:pt modelId="{51AFACF9-3B0C-42B6-A4BA-E232C2600BF4}" type="pres">
      <dgm:prSet presAssocID="{08217E8C-E541-4775-98F0-F630E5877302}" presName="compNode" presStyleCnt="0"/>
      <dgm:spPr/>
    </dgm:pt>
    <dgm:pt modelId="{2B83C776-13F2-4403-A85F-302FBA2ED02B}" type="pres">
      <dgm:prSet presAssocID="{08217E8C-E541-4775-98F0-F630E5877302}" presName="aNode" presStyleLbl="bgShp" presStyleIdx="1" presStyleCnt="2"/>
      <dgm:spPr/>
      <dgm:t>
        <a:bodyPr/>
        <a:lstStyle/>
        <a:p>
          <a:endParaRPr lang="ru-RU"/>
        </a:p>
      </dgm:t>
    </dgm:pt>
    <dgm:pt modelId="{464101B9-DE81-432B-AEF4-D14FBE058A00}" type="pres">
      <dgm:prSet presAssocID="{08217E8C-E541-4775-98F0-F630E5877302}" presName="textNode" presStyleLbl="bgShp" presStyleIdx="1" presStyleCnt="2"/>
      <dgm:spPr/>
      <dgm:t>
        <a:bodyPr/>
        <a:lstStyle/>
        <a:p>
          <a:endParaRPr lang="ru-RU"/>
        </a:p>
      </dgm:t>
    </dgm:pt>
    <dgm:pt modelId="{9759E40E-12A3-47E4-9AA7-588D8B6B8B20}" type="pres">
      <dgm:prSet presAssocID="{08217E8C-E541-4775-98F0-F630E5877302}" presName="compChildNode" presStyleCnt="0"/>
      <dgm:spPr/>
    </dgm:pt>
    <dgm:pt modelId="{610D8C34-A1D1-44C9-94F0-3EEB21EB01E4}" type="pres">
      <dgm:prSet presAssocID="{08217E8C-E541-4775-98F0-F630E5877302}" presName="theInnerList" presStyleCnt="0"/>
      <dgm:spPr/>
    </dgm:pt>
    <dgm:pt modelId="{41650CCE-231D-428F-8AFE-37A05BC42267}" type="pres">
      <dgm:prSet presAssocID="{2B44806D-99F9-4784-B12A-C5A12F0CD2BE}" presName="childNode" presStyleLbl="node1" presStyleIdx="2" presStyleCnt="4" custScaleY="531457" custLinFactY="-216409" custLinFactNeighborX="718" custLinFactNeighborY="-300000">
        <dgm:presLayoutVars>
          <dgm:bulletEnabled val="1"/>
        </dgm:presLayoutVars>
      </dgm:prSet>
      <dgm:spPr/>
      <dgm:t>
        <a:bodyPr/>
        <a:lstStyle/>
        <a:p>
          <a:endParaRPr lang="ru-RU"/>
        </a:p>
      </dgm:t>
    </dgm:pt>
    <dgm:pt modelId="{C2FE9639-167D-4DFF-B29A-C56BEF9420F8}" type="pres">
      <dgm:prSet presAssocID="{2B44806D-99F9-4784-B12A-C5A12F0CD2BE}" presName="aSpace2" presStyleCnt="0"/>
      <dgm:spPr/>
    </dgm:pt>
    <dgm:pt modelId="{B031D564-7501-48BC-B5C7-B9855A46461F}" type="pres">
      <dgm:prSet presAssocID="{38AD0BA2-8722-4E13-B84F-671E0885492D}" presName="childNode" presStyleLbl="node1" presStyleIdx="3" presStyleCnt="4" custScaleX="120783" custScaleY="2000000">
        <dgm:presLayoutVars>
          <dgm:bulletEnabled val="1"/>
        </dgm:presLayoutVars>
      </dgm:prSet>
      <dgm:spPr/>
      <dgm:t>
        <a:bodyPr/>
        <a:lstStyle/>
        <a:p>
          <a:endParaRPr lang="ru-RU"/>
        </a:p>
      </dgm:t>
    </dgm:pt>
  </dgm:ptLst>
  <dgm:cxnLst>
    <dgm:cxn modelId="{5D87F384-D262-4848-99AA-2E955C1864D9}" type="presOf" srcId="{B8816D20-69EC-450D-BF89-54E536E2B0E4}" destId="{B305D489-E108-43CD-B84D-D9C23EE239D8}" srcOrd="0" destOrd="0" presId="urn:microsoft.com/office/officeart/2005/8/layout/lProcess2"/>
    <dgm:cxn modelId="{7339C73C-A2A8-45E4-9D94-F9239DBE4594}" srcId="{B8816D20-69EC-450D-BF89-54E536E2B0E4}" destId="{08217E8C-E541-4775-98F0-F630E5877302}" srcOrd="1" destOrd="0" parTransId="{72CAE34F-B595-4942-A971-372AF84A3513}" sibTransId="{6AD07472-9D13-4C2D-A31C-A209A3D71C91}"/>
    <dgm:cxn modelId="{236E13B9-7BC8-4D04-B8DE-851BA66AA96C}" srcId="{D2A20DE1-C695-4E8F-B470-B450E8756340}" destId="{690C3A1B-DEA9-47D4-AFD7-1B3C37771033}" srcOrd="1" destOrd="0" parTransId="{CD9491DC-72DB-4901-A373-D3187CD87CB4}" sibTransId="{C2845B0A-28FE-4D9E-AB2B-A30910A5B471}"/>
    <dgm:cxn modelId="{B92B8D5D-ECA7-441C-AAAC-F84AF7DCD091}" srcId="{08217E8C-E541-4775-98F0-F630E5877302}" destId="{38AD0BA2-8722-4E13-B84F-671E0885492D}" srcOrd="1" destOrd="0" parTransId="{394CE976-24FA-40AD-87BD-E50ACD0717B5}" sibTransId="{BE7BC9AB-8E16-4A55-B361-BE59093CACFC}"/>
    <dgm:cxn modelId="{F18A112A-BF71-4006-8BB7-438AC5C088AD}" type="presOf" srcId="{AE56A5C5-6F02-4B82-9E20-B4C88C9E7FE9}" destId="{7C4AA054-5D78-43BB-80E8-D2E902206D21}" srcOrd="0" destOrd="0" presId="urn:microsoft.com/office/officeart/2005/8/layout/lProcess2"/>
    <dgm:cxn modelId="{A5097E56-19B4-43D1-A407-656CD856705E}" type="presOf" srcId="{38AD0BA2-8722-4E13-B84F-671E0885492D}" destId="{B031D564-7501-48BC-B5C7-B9855A46461F}" srcOrd="0" destOrd="0" presId="urn:microsoft.com/office/officeart/2005/8/layout/lProcess2"/>
    <dgm:cxn modelId="{771FB1CE-0753-403E-BA2B-06C1857CE4C8}" type="presOf" srcId="{2B44806D-99F9-4784-B12A-C5A12F0CD2BE}" destId="{41650CCE-231D-428F-8AFE-37A05BC42267}" srcOrd="0" destOrd="0" presId="urn:microsoft.com/office/officeart/2005/8/layout/lProcess2"/>
    <dgm:cxn modelId="{439364F9-3939-4DBC-BBB9-6A8CE57288F7}" type="presOf" srcId="{690C3A1B-DEA9-47D4-AFD7-1B3C37771033}" destId="{A48EFF5F-FB28-4CBC-B497-2757402899A0}" srcOrd="0" destOrd="0" presId="urn:microsoft.com/office/officeart/2005/8/layout/lProcess2"/>
    <dgm:cxn modelId="{A84700B1-BB39-4D9F-AE6B-91D35AB431EE}" type="presOf" srcId="{08217E8C-E541-4775-98F0-F630E5877302}" destId="{464101B9-DE81-432B-AEF4-D14FBE058A00}" srcOrd="1" destOrd="0" presId="urn:microsoft.com/office/officeart/2005/8/layout/lProcess2"/>
    <dgm:cxn modelId="{4C07BF54-28E9-4A27-AA38-EF2EBCF46709}" srcId="{B8816D20-69EC-450D-BF89-54E536E2B0E4}" destId="{D2A20DE1-C695-4E8F-B470-B450E8756340}" srcOrd="0" destOrd="0" parTransId="{693EF6A3-B263-4297-BCA1-DD552E421471}" sibTransId="{219F96DC-7CEB-41AB-B309-B71C625C4924}"/>
    <dgm:cxn modelId="{96961A21-BB9B-4727-B8E1-6E7EE3353D04}" srcId="{D2A20DE1-C695-4E8F-B470-B450E8756340}" destId="{AE56A5C5-6F02-4B82-9E20-B4C88C9E7FE9}" srcOrd="0" destOrd="0" parTransId="{94E33115-B760-49ED-AE09-0E33167E5114}" sibTransId="{A2D35918-BC48-4187-AD46-97154455399B}"/>
    <dgm:cxn modelId="{BAFB4E6E-D050-4D39-92FE-86D4A3EAF8AC}" type="presOf" srcId="{D2A20DE1-C695-4E8F-B470-B450E8756340}" destId="{68DE36A3-B8FF-4CEF-82C1-332C714087B3}" srcOrd="1" destOrd="0" presId="urn:microsoft.com/office/officeart/2005/8/layout/lProcess2"/>
    <dgm:cxn modelId="{E228524F-4D6C-4B22-8CD7-A325C6F4DABB}" type="presOf" srcId="{08217E8C-E541-4775-98F0-F630E5877302}" destId="{2B83C776-13F2-4403-A85F-302FBA2ED02B}" srcOrd="0" destOrd="0" presId="urn:microsoft.com/office/officeart/2005/8/layout/lProcess2"/>
    <dgm:cxn modelId="{AE2D4AEB-D4CC-4887-85E7-6533864C9C75}" srcId="{08217E8C-E541-4775-98F0-F630E5877302}" destId="{2B44806D-99F9-4784-B12A-C5A12F0CD2BE}" srcOrd="0" destOrd="0" parTransId="{44CBF37C-D673-4F7D-B212-846EACC1FED9}" sibTransId="{CEAE2439-B8E9-4B53-ABEF-2E422C7A6287}"/>
    <dgm:cxn modelId="{26D3CC79-58CF-4493-912E-586D3F095BBF}" type="presOf" srcId="{D2A20DE1-C695-4E8F-B470-B450E8756340}" destId="{28DE8EA5-77C7-47A6-A47D-28A80E40C9A3}" srcOrd="0" destOrd="0" presId="urn:microsoft.com/office/officeart/2005/8/layout/lProcess2"/>
    <dgm:cxn modelId="{54EF1FF8-2D00-4C53-AF68-D078EB82EE1D}" type="presParOf" srcId="{B305D489-E108-43CD-B84D-D9C23EE239D8}" destId="{35BAAB3B-A8D5-4F6D-B4C9-347CE4B3D40F}" srcOrd="0" destOrd="0" presId="urn:microsoft.com/office/officeart/2005/8/layout/lProcess2"/>
    <dgm:cxn modelId="{B8B0096B-0788-439B-971B-4BC65F1ED978}" type="presParOf" srcId="{35BAAB3B-A8D5-4F6D-B4C9-347CE4B3D40F}" destId="{28DE8EA5-77C7-47A6-A47D-28A80E40C9A3}" srcOrd="0" destOrd="0" presId="urn:microsoft.com/office/officeart/2005/8/layout/lProcess2"/>
    <dgm:cxn modelId="{B077E160-BB0E-47EA-AE2B-4085F873BBB0}" type="presParOf" srcId="{35BAAB3B-A8D5-4F6D-B4C9-347CE4B3D40F}" destId="{68DE36A3-B8FF-4CEF-82C1-332C714087B3}" srcOrd="1" destOrd="0" presId="urn:microsoft.com/office/officeart/2005/8/layout/lProcess2"/>
    <dgm:cxn modelId="{44BD1533-ED9A-464F-9494-622E694C2576}" type="presParOf" srcId="{35BAAB3B-A8D5-4F6D-B4C9-347CE4B3D40F}" destId="{E54643EA-AB93-434F-A3EE-FD6588B06248}" srcOrd="2" destOrd="0" presId="urn:microsoft.com/office/officeart/2005/8/layout/lProcess2"/>
    <dgm:cxn modelId="{275E86CB-38F9-499F-8D94-3E74A08457F7}" type="presParOf" srcId="{E54643EA-AB93-434F-A3EE-FD6588B06248}" destId="{73569B8F-3F7D-4A92-AB43-C0E2D43559F9}" srcOrd="0" destOrd="0" presId="urn:microsoft.com/office/officeart/2005/8/layout/lProcess2"/>
    <dgm:cxn modelId="{C7C5DF2F-CFF7-4EB6-A38F-8B993C2DCC7B}" type="presParOf" srcId="{73569B8F-3F7D-4A92-AB43-C0E2D43559F9}" destId="{7C4AA054-5D78-43BB-80E8-D2E902206D21}" srcOrd="0" destOrd="0" presId="urn:microsoft.com/office/officeart/2005/8/layout/lProcess2"/>
    <dgm:cxn modelId="{383DCF08-5E95-47F2-9C0F-59A7BD62AEFF}" type="presParOf" srcId="{73569B8F-3F7D-4A92-AB43-C0E2D43559F9}" destId="{5AA73DFD-042A-4B13-80C6-BED1C7CDA72E}" srcOrd="1" destOrd="0" presId="urn:microsoft.com/office/officeart/2005/8/layout/lProcess2"/>
    <dgm:cxn modelId="{5519B7F9-1379-4694-913C-9728E062DB9B}" type="presParOf" srcId="{73569B8F-3F7D-4A92-AB43-C0E2D43559F9}" destId="{A48EFF5F-FB28-4CBC-B497-2757402899A0}" srcOrd="2" destOrd="0" presId="urn:microsoft.com/office/officeart/2005/8/layout/lProcess2"/>
    <dgm:cxn modelId="{D2EBD1FE-F2A1-4EA9-A183-0F2A40C65A0B}" type="presParOf" srcId="{B305D489-E108-43CD-B84D-D9C23EE239D8}" destId="{2C6125C9-B192-4842-AA69-5FA543081978}" srcOrd="1" destOrd="0" presId="urn:microsoft.com/office/officeart/2005/8/layout/lProcess2"/>
    <dgm:cxn modelId="{89F110DB-30A2-4D7E-A929-9CEC0378293C}" type="presParOf" srcId="{B305D489-E108-43CD-B84D-D9C23EE239D8}" destId="{51AFACF9-3B0C-42B6-A4BA-E232C2600BF4}" srcOrd="2" destOrd="0" presId="urn:microsoft.com/office/officeart/2005/8/layout/lProcess2"/>
    <dgm:cxn modelId="{A7EA48E6-F987-424A-93B0-64FFCD6148F6}" type="presParOf" srcId="{51AFACF9-3B0C-42B6-A4BA-E232C2600BF4}" destId="{2B83C776-13F2-4403-A85F-302FBA2ED02B}" srcOrd="0" destOrd="0" presId="urn:microsoft.com/office/officeart/2005/8/layout/lProcess2"/>
    <dgm:cxn modelId="{5E1FCEA5-1201-423C-B753-03BC9CD650B8}" type="presParOf" srcId="{51AFACF9-3B0C-42B6-A4BA-E232C2600BF4}" destId="{464101B9-DE81-432B-AEF4-D14FBE058A00}" srcOrd="1" destOrd="0" presId="urn:microsoft.com/office/officeart/2005/8/layout/lProcess2"/>
    <dgm:cxn modelId="{F47D4F7D-101D-4593-817A-A563DCD2F483}" type="presParOf" srcId="{51AFACF9-3B0C-42B6-A4BA-E232C2600BF4}" destId="{9759E40E-12A3-47E4-9AA7-588D8B6B8B20}" srcOrd="2" destOrd="0" presId="urn:microsoft.com/office/officeart/2005/8/layout/lProcess2"/>
    <dgm:cxn modelId="{10860A95-4F97-4E12-BF4D-6C92CF93A1F4}" type="presParOf" srcId="{9759E40E-12A3-47E4-9AA7-588D8B6B8B20}" destId="{610D8C34-A1D1-44C9-94F0-3EEB21EB01E4}" srcOrd="0" destOrd="0" presId="urn:microsoft.com/office/officeart/2005/8/layout/lProcess2"/>
    <dgm:cxn modelId="{9B2C3EF9-5D0A-4E6F-B6A3-0835896AD4C0}" type="presParOf" srcId="{610D8C34-A1D1-44C9-94F0-3EEB21EB01E4}" destId="{41650CCE-231D-428F-8AFE-37A05BC42267}" srcOrd="0" destOrd="0" presId="urn:microsoft.com/office/officeart/2005/8/layout/lProcess2"/>
    <dgm:cxn modelId="{13D17908-0A56-45A8-9EE7-CDD615EF2454}" type="presParOf" srcId="{610D8C34-A1D1-44C9-94F0-3EEB21EB01E4}" destId="{C2FE9639-167D-4DFF-B29A-C56BEF9420F8}" srcOrd="1" destOrd="0" presId="urn:microsoft.com/office/officeart/2005/8/layout/lProcess2"/>
    <dgm:cxn modelId="{5E043AFF-B0F2-45F0-9473-635991E4794B}" type="presParOf" srcId="{610D8C34-A1D1-44C9-94F0-3EEB21EB01E4}" destId="{B031D564-7501-48BC-B5C7-B9855A46461F}"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989839B-2B25-4413-BB2D-27C8A84A1480}"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BE117CB6-5BE0-484F-834C-445C8996BE7D}">
      <dgm:prSet phldrT="[Текст]" custT="1"/>
      <dgm:spPr/>
      <dgm:t>
        <a:bodyPr/>
        <a:lstStyle/>
        <a:p>
          <a:r>
            <a:rPr lang="ru-RU" sz="1800" b="1" dirty="0"/>
            <a:t>Возможно только при наличии </a:t>
          </a:r>
          <a:r>
            <a:rPr lang="ru-RU" sz="1800" b="1" dirty="0">
              <a:solidFill>
                <a:schemeClr val="tx2"/>
              </a:solidFill>
            </a:rPr>
            <a:t>уважительных причин, подтвержденных документально</a:t>
          </a:r>
          <a:r>
            <a:rPr lang="ru-RU" sz="1800" b="1" dirty="0"/>
            <a:t>, при положительном решении Государственной экзаменационной комиссии (ГЭК)</a:t>
          </a:r>
          <a:endParaRPr lang="ru-RU" sz="1800" b="1" dirty="0">
            <a:solidFill>
              <a:schemeClr val="tx2"/>
            </a:solidFill>
          </a:endParaRPr>
        </a:p>
      </dgm:t>
    </dgm:pt>
    <dgm:pt modelId="{84199A07-874B-4DB6-A7D0-184F1B5346FD}" type="parTrans" cxnId="{04633051-5CF4-4722-A5B3-8BA4EDD9832D}">
      <dgm:prSet/>
      <dgm:spPr/>
      <dgm:t>
        <a:bodyPr/>
        <a:lstStyle/>
        <a:p>
          <a:endParaRPr lang="ru-RU"/>
        </a:p>
      </dgm:t>
    </dgm:pt>
    <dgm:pt modelId="{77B708D4-973D-450F-BF3B-F03622F92519}" type="sibTrans" cxnId="{04633051-5CF4-4722-A5B3-8BA4EDD9832D}">
      <dgm:prSet/>
      <dgm:spPr/>
      <dgm:t>
        <a:bodyPr/>
        <a:lstStyle/>
        <a:p>
          <a:endParaRPr lang="ru-RU"/>
        </a:p>
      </dgm:t>
    </dgm:pt>
    <dgm:pt modelId="{773986D6-274A-44AC-BC11-8B322DA70EB3}">
      <dgm:prSet phldrT="[Текст]" custT="1"/>
      <dgm:spPr/>
      <dgm:t>
        <a:bodyPr/>
        <a:lstStyle/>
        <a:p>
          <a:r>
            <a:rPr lang="ru-RU" sz="1600" b="1" dirty="0"/>
            <a:t>Соответствующие заявления в ГЭК с документами, подтверждающими уважительность причин изменения (дополнения) перечня учебных предметов и (или) сроков участия в ГИА, подаются </a:t>
          </a:r>
          <a:r>
            <a:rPr lang="ru-RU" sz="1600" b="1" dirty="0">
              <a:solidFill>
                <a:schemeClr val="tx2"/>
              </a:solidFill>
            </a:rPr>
            <a:t>не позднее чем за две недели </a:t>
          </a:r>
          <a:r>
            <a:rPr lang="ru-RU" sz="1600" b="1" dirty="0"/>
            <a:t>до начала соответствующего экзамена</a:t>
          </a:r>
        </a:p>
      </dgm:t>
    </dgm:pt>
    <dgm:pt modelId="{FFB1AC25-D1F4-4657-B44B-CB484F6F669A}" type="parTrans" cxnId="{C13CAA51-5E28-4B7A-8517-539B158B62FC}">
      <dgm:prSet/>
      <dgm:spPr/>
      <dgm:t>
        <a:bodyPr/>
        <a:lstStyle/>
        <a:p>
          <a:endParaRPr lang="ru-RU"/>
        </a:p>
      </dgm:t>
    </dgm:pt>
    <dgm:pt modelId="{8C56A188-E9AA-4E53-966B-01B771236CD8}" type="sibTrans" cxnId="{C13CAA51-5E28-4B7A-8517-539B158B62FC}">
      <dgm:prSet/>
      <dgm:spPr/>
      <dgm:t>
        <a:bodyPr/>
        <a:lstStyle/>
        <a:p>
          <a:endParaRPr lang="ru-RU"/>
        </a:p>
      </dgm:t>
    </dgm:pt>
    <dgm:pt modelId="{FB190844-D052-4F3E-9FD1-24326D4ADFB4}">
      <dgm:prSet phldrT="[Текст]" custT="1"/>
      <dgm:spPr/>
      <dgm:t>
        <a:bodyPr/>
        <a:lstStyle/>
        <a:p>
          <a:r>
            <a:rPr lang="ru-RU" sz="2200" b="1" dirty="0">
              <a:solidFill>
                <a:srgbClr val="C00000"/>
              </a:solidFill>
            </a:rPr>
            <a:t>Изменение перечня сдаваемых предметов (дополнение), формы, сроков ГИА </a:t>
          </a:r>
          <a:r>
            <a:rPr lang="ru-RU" sz="2200" b="1" i="0" u="sng" dirty="0">
              <a:solidFill>
                <a:srgbClr val="C00000"/>
              </a:solidFill>
            </a:rPr>
            <a:t>после 1 февраля / 1 марта</a:t>
          </a:r>
        </a:p>
      </dgm:t>
    </dgm:pt>
    <dgm:pt modelId="{6E7820DD-F91E-40BF-8A3F-7B0F7FD564AE}" type="sibTrans" cxnId="{8002B020-ADAA-4B04-9274-221CCDE03156}">
      <dgm:prSet/>
      <dgm:spPr/>
      <dgm:t>
        <a:bodyPr/>
        <a:lstStyle/>
        <a:p>
          <a:endParaRPr lang="ru-RU"/>
        </a:p>
      </dgm:t>
    </dgm:pt>
    <dgm:pt modelId="{9AF95327-E3DC-448B-8463-C642ED02339A}" type="parTrans" cxnId="{8002B020-ADAA-4B04-9274-221CCDE03156}">
      <dgm:prSet/>
      <dgm:spPr/>
      <dgm:t>
        <a:bodyPr/>
        <a:lstStyle/>
        <a:p>
          <a:endParaRPr lang="ru-RU"/>
        </a:p>
      </dgm:t>
    </dgm:pt>
    <dgm:pt modelId="{3208431B-CE71-400B-B8CF-0EFBC7C2C2DD}" type="pres">
      <dgm:prSet presAssocID="{C989839B-2B25-4413-BB2D-27C8A84A1480}" presName="theList" presStyleCnt="0">
        <dgm:presLayoutVars>
          <dgm:dir/>
          <dgm:animLvl val="lvl"/>
          <dgm:resizeHandles val="exact"/>
        </dgm:presLayoutVars>
      </dgm:prSet>
      <dgm:spPr/>
      <dgm:t>
        <a:bodyPr/>
        <a:lstStyle/>
        <a:p>
          <a:endParaRPr lang="ru-RU"/>
        </a:p>
      </dgm:t>
    </dgm:pt>
    <dgm:pt modelId="{3C724880-84AF-4D9B-9563-5C139AD42005}" type="pres">
      <dgm:prSet presAssocID="{FB190844-D052-4F3E-9FD1-24326D4ADFB4}" presName="compNode" presStyleCnt="0"/>
      <dgm:spPr/>
    </dgm:pt>
    <dgm:pt modelId="{E6B1343D-D2AB-4CC7-8C71-7DAF98DA4D66}" type="pres">
      <dgm:prSet presAssocID="{FB190844-D052-4F3E-9FD1-24326D4ADFB4}" presName="aNode" presStyleLbl="bgShp" presStyleIdx="0" presStyleCnt="1"/>
      <dgm:spPr/>
      <dgm:t>
        <a:bodyPr/>
        <a:lstStyle/>
        <a:p>
          <a:endParaRPr lang="ru-RU"/>
        </a:p>
      </dgm:t>
    </dgm:pt>
    <dgm:pt modelId="{02F641DC-814B-4B03-90D0-0350D932C1B2}" type="pres">
      <dgm:prSet presAssocID="{FB190844-D052-4F3E-9FD1-24326D4ADFB4}" presName="textNode" presStyleLbl="bgShp" presStyleIdx="0" presStyleCnt="1"/>
      <dgm:spPr/>
      <dgm:t>
        <a:bodyPr/>
        <a:lstStyle/>
        <a:p>
          <a:endParaRPr lang="ru-RU"/>
        </a:p>
      </dgm:t>
    </dgm:pt>
    <dgm:pt modelId="{01397152-3404-49A0-905F-FB2A812219EF}" type="pres">
      <dgm:prSet presAssocID="{FB190844-D052-4F3E-9FD1-24326D4ADFB4}" presName="compChildNode" presStyleCnt="0"/>
      <dgm:spPr/>
    </dgm:pt>
    <dgm:pt modelId="{1737F130-A01A-4FF1-AF5A-6E0E5F4A3E98}" type="pres">
      <dgm:prSet presAssocID="{FB190844-D052-4F3E-9FD1-24326D4ADFB4}" presName="theInnerList" presStyleCnt="0"/>
      <dgm:spPr/>
    </dgm:pt>
    <dgm:pt modelId="{84E93E8B-76AD-4BFB-88B4-06CDB2A0E1EB}" type="pres">
      <dgm:prSet presAssocID="{BE117CB6-5BE0-484F-834C-445C8996BE7D}" presName="childNode" presStyleLbl="node1" presStyleIdx="0" presStyleCnt="2" custScaleY="383795" custLinFactY="-15380" custLinFactNeighborX="321" custLinFactNeighborY="-100000">
        <dgm:presLayoutVars>
          <dgm:bulletEnabled val="1"/>
        </dgm:presLayoutVars>
      </dgm:prSet>
      <dgm:spPr/>
      <dgm:t>
        <a:bodyPr/>
        <a:lstStyle/>
        <a:p>
          <a:endParaRPr lang="ru-RU"/>
        </a:p>
      </dgm:t>
    </dgm:pt>
    <dgm:pt modelId="{1241456A-71F9-4532-8D8F-D6AA3DC756D2}" type="pres">
      <dgm:prSet presAssocID="{BE117CB6-5BE0-484F-834C-445C8996BE7D}" presName="aSpace2" presStyleCnt="0"/>
      <dgm:spPr/>
    </dgm:pt>
    <dgm:pt modelId="{4077A32D-2622-40DB-AA07-EDD52D167652}" type="pres">
      <dgm:prSet presAssocID="{773986D6-274A-44AC-BC11-8B322DA70EB3}" presName="childNode" presStyleLbl="node1" presStyleIdx="1" presStyleCnt="2" custScaleY="383320" custLinFactNeighborX="321" custLinFactNeighborY="90830">
        <dgm:presLayoutVars>
          <dgm:bulletEnabled val="1"/>
        </dgm:presLayoutVars>
      </dgm:prSet>
      <dgm:spPr/>
      <dgm:t>
        <a:bodyPr/>
        <a:lstStyle/>
        <a:p>
          <a:endParaRPr lang="ru-RU"/>
        </a:p>
      </dgm:t>
    </dgm:pt>
  </dgm:ptLst>
  <dgm:cxnLst>
    <dgm:cxn modelId="{52BB84B1-9EF0-4D83-AFE8-22A18041BD34}" type="presOf" srcId="{BE117CB6-5BE0-484F-834C-445C8996BE7D}" destId="{84E93E8B-76AD-4BFB-88B4-06CDB2A0E1EB}" srcOrd="0" destOrd="0" presId="urn:microsoft.com/office/officeart/2005/8/layout/lProcess2"/>
    <dgm:cxn modelId="{7C51B915-EC48-4C79-B7C2-A4CC8820FCAA}" type="presOf" srcId="{C989839B-2B25-4413-BB2D-27C8A84A1480}" destId="{3208431B-CE71-400B-B8CF-0EFBC7C2C2DD}" srcOrd="0" destOrd="0" presId="urn:microsoft.com/office/officeart/2005/8/layout/lProcess2"/>
    <dgm:cxn modelId="{C13CAA51-5E28-4B7A-8517-539B158B62FC}" srcId="{FB190844-D052-4F3E-9FD1-24326D4ADFB4}" destId="{773986D6-274A-44AC-BC11-8B322DA70EB3}" srcOrd="1" destOrd="0" parTransId="{FFB1AC25-D1F4-4657-B44B-CB484F6F669A}" sibTransId="{8C56A188-E9AA-4E53-966B-01B771236CD8}"/>
    <dgm:cxn modelId="{BD3B08A4-7671-45A5-9169-D2A36D14AE3B}" type="presOf" srcId="{773986D6-274A-44AC-BC11-8B322DA70EB3}" destId="{4077A32D-2622-40DB-AA07-EDD52D167652}" srcOrd="0" destOrd="0" presId="urn:microsoft.com/office/officeart/2005/8/layout/lProcess2"/>
    <dgm:cxn modelId="{04633051-5CF4-4722-A5B3-8BA4EDD9832D}" srcId="{FB190844-D052-4F3E-9FD1-24326D4ADFB4}" destId="{BE117CB6-5BE0-484F-834C-445C8996BE7D}" srcOrd="0" destOrd="0" parTransId="{84199A07-874B-4DB6-A7D0-184F1B5346FD}" sibTransId="{77B708D4-973D-450F-BF3B-F03622F92519}"/>
    <dgm:cxn modelId="{8002B020-ADAA-4B04-9274-221CCDE03156}" srcId="{C989839B-2B25-4413-BB2D-27C8A84A1480}" destId="{FB190844-D052-4F3E-9FD1-24326D4ADFB4}" srcOrd="0" destOrd="0" parTransId="{9AF95327-E3DC-448B-8463-C642ED02339A}" sibTransId="{6E7820DD-F91E-40BF-8A3F-7B0F7FD564AE}"/>
    <dgm:cxn modelId="{87E65A38-8DDA-4F68-B011-7F50E10C3151}" type="presOf" srcId="{FB190844-D052-4F3E-9FD1-24326D4ADFB4}" destId="{E6B1343D-D2AB-4CC7-8C71-7DAF98DA4D66}" srcOrd="0" destOrd="0" presId="urn:microsoft.com/office/officeart/2005/8/layout/lProcess2"/>
    <dgm:cxn modelId="{32C20C05-D7EF-4CC6-AE53-9ADC35504013}" type="presOf" srcId="{FB190844-D052-4F3E-9FD1-24326D4ADFB4}" destId="{02F641DC-814B-4B03-90D0-0350D932C1B2}" srcOrd="1" destOrd="0" presId="urn:microsoft.com/office/officeart/2005/8/layout/lProcess2"/>
    <dgm:cxn modelId="{E4BED3A2-B9E1-4DD4-948B-F96822769324}" type="presParOf" srcId="{3208431B-CE71-400B-B8CF-0EFBC7C2C2DD}" destId="{3C724880-84AF-4D9B-9563-5C139AD42005}" srcOrd="0" destOrd="0" presId="urn:microsoft.com/office/officeart/2005/8/layout/lProcess2"/>
    <dgm:cxn modelId="{0CF57608-0827-40A9-AC11-126E47AC9DC2}" type="presParOf" srcId="{3C724880-84AF-4D9B-9563-5C139AD42005}" destId="{E6B1343D-D2AB-4CC7-8C71-7DAF98DA4D66}" srcOrd="0" destOrd="0" presId="urn:microsoft.com/office/officeart/2005/8/layout/lProcess2"/>
    <dgm:cxn modelId="{F73032A6-784B-4640-85F4-C84FE002152E}" type="presParOf" srcId="{3C724880-84AF-4D9B-9563-5C139AD42005}" destId="{02F641DC-814B-4B03-90D0-0350D932C1B2}" srcOrd="1" destOrd="0" presId="urn:microsoft.com/office/officeart/2005/8/layout/lProcess2"/>
    <dgm:cxn modelId="{5967274A-9D41-42DF-8519-D8CF86636D5E}" type="presParOf" srcId="{3C724880-84AF-4D9B-9563-5C139AD42005}" destId="{01397152-3404-49A0-905F-FB2A812219EF}" srcOrd="2" destOrd="0" presId="urn:microsoft.com/office/officeart/2005/8/layout/lProcess2"/>
    <dgm:cxn modelId="{1BB16374-1953-4A2C-BADF-44DBB66CB093}" type="presParOf" srcId="{01397152-3404-49A0-905F-FB2A812219EF}" destId="{1737F130-A01A-4FF1-AF5A-6E0E5F4A3E98}" srcOrd="0" destOrd="0" presId="urn:microsoft.com/office/officeart/2005/8/layout/lProcess2"/>
    <dgm:cxn modelId="{45F77EC1-54AC-48A3-ABC2-6BCA104ECEB3}" type="presParOf" srcId="{1737F130-A01A-4FF1-AF5A-6E0E5F4A3E98}" destId="{84E93E8B-76AD-4BFB-88B4-06CDB2A0E1EB}" srcOrd="0" destOrd="0" presId="urn:microsoft.com/office/officeart/2005/8/layout/lProcess2"/>
    <dgm:cxn modelId="{3CC5E316-8B4D-4899-9378-AB42A32BDF42}" type="presParOf" srcId="{1737F130-A01A-4FF1-AF5A-6E0E5F4A3E98}" destId="{1241456A-71F9-4532-8D8F-D6AA3DC756D2}" srcOrd="1" destOrd="0" presId="urn:microsoft.com/office/officeart/2005/8/layout/lProcess2"/>
    <dgm:cxn modelId="{CBC52140-3639-43C2-8125-3846F767598F}" type="presParOf" srcId="{1737F130-A01A-4FF1-AF5A-6E0E5F4A3E98}" destId="{4077A32D-2622-40DB-AA07-EDD52D167652}"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8816D20-69EC-450D-BF89-54E536E2B0E4}"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D2A20DE1-C695-4E8F-B470-B450E8756340}">
      <dgm:prSet phldrT="[Текст]" custT="1"/>
      <dgm:spPr/>
      <dgm:t>
        <a:bodyPr/>
        <a:lstStyle/>
        <a:p>
          <a:endParaRPr lang="ru-RU" sz="1500" b="1" dirty="0"/>
        </a:p>
      </dgm:t>
    </dgm:pt>
    <dgm:pt modelId="{693EF6A3-B263-4297-BCA1-DD552E421471}" type="parTrans" cxnId="{4C07BF54-28E9-4A27-AA38-EF2EBCF46709}">
      <dgm:prSet/>
      <dgm:spPr/>
      <dgm:t>
        <a:bodyPr/>
        <a:lstStyle/>
        <a:p>
          <a:endParaRPr lang="ru-RU"/>
        </a:p>
      </dgm:t>
    </dgm:pt>
    <dgm:pt modelId="{219F96DC-7CEB-41AB-B309-B71C625C4924}" type="sibTrans" cxnId="{4C07BF54-28E9-4A27-AA38-EF2EBCF46709}">
      <dgm:prSet/>
      <dgm:spPr/>
      <dgm:t>
        <a:bodyPr/>
        <a:lstStyle/>
        <a:p>
          <a:endParaRPr lang="ru-RU"/>
        </a:p>
      </dgm:t>
    </dgm:pt>
    <dgm:pt modelId="{AE56A5C5-6F02-4B82-9E20-B4C88C9E7FE9}">
      <dgm:prSet phldrT="[Текст]" custT="1"/>
      <dgm:spPr/>
      <dgm:t>
        <a:bodyPr/>
        <a:lstStyle/>
        <a:p>
          <a:r>
            <a:rPr lang="ru-RU" sz="1800" b="1" dirty="0">
              <a:solidFill>
                <a:schemeClr val="tx1"/>
              </a:solidFill>
            </a:rPr>
            <a:t>Можно </a:t>
          </a:r>
          <a:r>
            <a:rPr lang="ru-RU" sz="1800" b="1" dirty="0">
              <a:solidFill>
                <a:schemeClr val="tx2"/>
              </a:solidFill>
            </a:rPr>
            <a:t>изменить</a:t>
          </a:r>
          <a:r>
            <a:rPr lang="ru-RU" sz="1800" b="1" dirty="0">
              <a:solidFill>
                <a:schemeClr val="tx1"/>
              </a:solidFill>
            </a:rPr>
            <a:t> указанный в заявлении об участии в экзаменах </a:t>
          </a:r>
          <a:r>
            <a:rPr lang="ru-RU" sz="1800" b="1" dirty="0">
              <a:solidFill>
                <a:schemeClr val="tx2"/>
              </a:solidFill>
            </a:rPr>
            <a:t>уровень ЕГЭ по математике </a:t>
          </a:r>
          <a:r>
            <a:rPr lang="ru-RU" sz="1800" b="1" dirty="0">
              <a:solidFill>
                <a:schemeClr val="tx1"/>
              </a:solidFill>
            </a:rPr>
            <a:t>(базовый на профильный или наоборот) </a:t>
          </a:r>
          <a:r>
            <a:rPr lang="ru-RU" sz="1800" b="1" dirty="0">
              <a:solidFill>
                <a:schemeClr val="tx2"/>
              </a:solidFill>
            </a:rPr>
            <a:t>без подтверждающих уважительность причины изменения документов</a:t>
          </a:r>
          <a:r>
            <a:rPr lang="ru-RU" sz="1800" b="1" dirty="0">
              <a:solidFill>
                <a:schemeClr val="tx1"/>
              </a:solidFill>
            </a:rPr>
            <a:t>. Для этого нужно подать заявление в Государственную экзаменационную комиссию не позднее чем за две недели до начала соответствующего экзамена.</a:t>
          </a:r>
        </a:p>
      </dgm:t>
    </dgm:pt>
    <dgm:pt modelId="{94E33115-B760-49ED-AE09-0E33167E5114}" type="parTrans" cxnId="{96961A21-BB9B-4727-B8E1-6E7EE3353D04}">
      <dgm:prSet/>
      <dgm:spPr/>
      <dgm:t>
        <a:bodyPr/>
        <a:lstStyle/>
        <a:p>
          <a:endParaRPr lang="ru-RU"/>
        </a:p>
      </dgm:t>
    </dgm:pt>
    <dgm:pt modelId="{A2D35918-BC48-4187-AD46-97154455399B}" type="sibTrans" cxnId="{96961A21-BB9B-4727-B8E1-6E7EE3353D04}">
      <dgm:prSet/>
      <dgm:spPr/>
      <dgm:t>
        <a:bodyPr/>
        <a:lstStyle/>
        <a:p>
          <a:endParaRPr lang="ru-RU"/>
        </a:p>
      </dgm:t>
    </dgm:pt>
    <dgm:pt modelId="{690C3A1B-DEA9-47D4-AFD7-1B3C37771033}">
      <dgm:prSet phldrT="[Текст]" custT="1"/>
      <dgm:spPr/>
      <dgm:t>
        <a:bodyPr/>
        <a:lstStyle/>
        <a:p>
          <a:r>
            <a:rPr lang="ru-RU" sz="1800" b="1" dirty="0">
              <a:solidFill>
                <a:schemeClr val="tx1"/>
              </a:solidFill>
            </a:rPr>
            <a:t>Участники ГИА, </a:t>
          </a:r>
          <a:r>
            <a:rPr lang="ru-RU" sz="1800" b="1" dirty="0">
              <a:solidFill>
                <a:schemeClr val="tx2"/>
              </a:solidFill>
            </a:rPr>
            <a:t>получившие неудовлетворительный результат </a:t>
          </a:r>
          <a:r>
            <a:rPr lang="ru-RU" sz="1800" b="1" dirty="0">
              <a:solidFill>
                <a:schemeClr val="tx1"/>
              </a:solidFill>
            </a:rPr>
            <a:t>на ЕГЭ по математике, </a:t>
          </a:r>
          <a:r>
            <a:rPr lang="ru-RU" sz="1800" b="1" dirty="0">
              <a:solidFill>
                <a:schemeClr val="tx2"/>
              </a:solidFill>
            </a:rPr>
            <a:t>вправе изменить </a:t>
          </a:r>
          <a:r>
            <a:rPr lang="ru-RU" sz="1800" b="1" dirty="0">
              <a:solidFill>
                <a:schemeClr val="tx1"/>
              </a:solidFill>
            </a:rPr>
            <a:t>выбранный ими ранее </a:t>
          </a:r>
          <a:r>
            <a:rPr lang="ru-RU" sz="1800" b="1" dirty="0">
              <a:solidFill>
                <a:schemeClr val="tx2"/>
              </a:solidFill>
            </a:rPr>
            <a:t>уровень ЕГЭ по математике </a:t>
          </a:r>
          <a:r>
            <a:rPr lang="ru-RU" sz="1800" b="1" dirty="0">
              <a:solidFill>
                <a:schemeClr val="tx1"/>
              </a:solidFill>
            </a:rPr>
            <a:t>для повторного участия в ЕГЭ в резервные сроки.</a:t>
          </a:r>
        </a:p>
      </dgm:t>
    </dgm:pt>
    <dgm:pt modelId="{CD9491DC-72DB-4901-A373-D3187CD87CB4}" type="parTrans" cxnId="{236E13B9-7BC8-4D04-B8DE-851BA66AA96C}">
      <dgm:prSet/>
      <dgm:spPr/>
      <dgm:t>
        <a:bodyPr/>
        <a:lstStyle/>
        <a:p>
          <a:endParaRPr lang="ru-RU"/>
        </a:p>
      </dgm:t>
    </dgm:pt>
    <dgm:pt modelId="{C2845B0A-28FE-4D9E-AB2B-A30910A5B471}" type="sibTrans" cxnId="{236E13B9-7BC8-4D04-B8DE-851BA66AA96C}">
      <dgm:prSet/>
      <dgm:spPr/>
      <dgm:t>
        <a:bodyPr/>
        <a:lstStyle/>
        <a:p>
          <a:endParaRPr lang="ru-RU"/>
        </a:p>
      </dgm:t>
    </dgm:pt>
    <dgm:pt modelId="{B305D489-E108-43CD-B84D-D9C23EE239D8}" type="pres">
      <dgm:prSet presAssocID="{B8816D20-69EC-450D-BF89-54E536E2B0E4}" presName="theList" presStyleCnt="0">
        <dgm:presLayoutVars>
          <dgm:dir/>
          <dgm:animLvl val="lvl"/>
          <dgm:resizeHandles val="exact"/>
        </dgm:presLayoutVars>
      </dgm:prSet>
      <dgm:spPr/>
      <dgm:t>
        <a:bodyPr/>
        <a:lstStyle/>
        <a:p>
          <a:endParaRPr lang="ru-RU"/>
        </a:p>
      </dgm:t>
    </dgm:pt>
    <dgm:pt modelId="{35BAAB3B-A8D5-4F6D-B4C9-347CE4B3D40F}" type="pres">
      <dgm:prSet presAssocID="{D2A20DE1-C695-4E8F-B470-B450E8756340}" presName="compNode" presStyleCnt="0"/>
      <dgm:spPr/>
    </dgm:pt>
    <dgm:pt modelId="{28DE8EA5-77C7-47A6-A47D-28A80E40C9A3}" type="pres">
      <dgm:prSet presAssocID="{D2A20DE1-C695-4E8F-B470-B450E8756340}" presName="aNode" presStyleLbl="bgShp" presStyleIdx="0" presStyleCnt="1"/>
      <dgm:spPr/>
      <dgm:t>
        <a:bodyPr/>
        <a:lstStyle/>
        <a:p>
          <a:endParaRPr lang="ru-RU"/>
        </a:p>
      </dgm:t>
    </dgm:pt>
    <dgm:pt modelId="{68DE36A3-B8FF-4CEF-82C1-332C714087B3}" type="pres">
      <dgm:prSet presAssocID="{D2A20DE1-C695-4E8F-B470-B450E8756340}" presName="textNode" presStyleLbl="bgShp" presStyleIdx="0" presStyleCnt="1"/>
      <dgm:spPr/>
      <dgm:t>
        <a:bodyPr/>
        <a:lstStyle/>
        <a:p>
          <a:endParaRPr lang="ru-RU"/>
        </a:p>
      </dgm:t>
    </dgm:pt>
    <dgm:pt modelId="{E54643EA-AB93-434F-A3EE-FD6588B06248}" type="pres">
      <dgm:prSet presAssocID="{D2A20DE1-C695-4E8F-B470-B450E8756340}" presName="compChildNode" presStyleCnt="0"/>
      <dgm:spPr/>
    </dgm:pt>
    <dgm:pt modelId="{73569B8F-3F7D-4A92-AB43-C0E2D43559F9}" type="pres">
      <dgm:prSet presAssocID="{D2A20DE1-C695-4E8F-B470-B450E8756340}" presName="theInnerList" presStyleCnt="0"/>
      <dgm:spPr/>
    </dgm:pt>
    <dgm:pt modelId="{7C4AA054-5D78-43BB-80E8-D2E902206D21}" type="pres">
      <dgm:prSet presAssocID="{AE56A5C5-6F02-4B82-9E20-B4C88C9E7FE9}" presName="childNode" presStyleLbl="node1" presStyleIdx="0" presStyleCnt="2" custScaleX="109053" custScaleY="2000000" custLinFactY="-819723" custLinFactNeighborX="-430" custLinFactNeighborY="-900000">
        <dgm:presLayoutVars>
          <dgm:bulletEnabled val="1"/>
        </dgm:presLayoutVars>
      </dgm:prSet>
      <dgm:spPr/>
      <dgm:t>
        <a:bodyPr/>
        <a:lstStyle/>
        <a:p>
          <a:endParaRPr lang="ru-RU"/>
        </a:p>
      </dgm:t>
    </dgm:pt>
    <dgm:pt modelId="{5AA73DFD-042A-4B13-80C6-BED1C7CDA72E}" type="pres">
      <dgm:prSet presAssocID="{AE56A5C5-6F02-4B82-9E20-B4C88C9E7FE9}" presName="aSpace2" presStyleCnt="0"/>
      <dgm:spPr/>
    </dgm:pt>
    <dgm:pt modelId="{A48EFF5F-FB28-4CBC-B497-2757402899A0}" type="pres">
      <dgm:prSet presAssocID="{690C3A1B-DEA9-47D4-AFD7-1B3C37771033}" presName="childNode" presStyleLbl="node1" presStyleIdx="1" presStyleCnt="2" custScaleX="108621" custScaleY="947114" custLinFactY="-241337" custLinFactNeighborX="-646" custLinFactNeighborY="-300000">
        <dgm:presLayoutVars>
          <dgm:bulletEnabled val="1"/>
        </dgm:presLayoutVars>
      </dgm:prSet>
      <dgm:spPr/>
      <dgm:t>
        <a:bodyPr/>
        <a:lstStyle/>
        <a:p>
          <a:endParaRPr lang="ru-RU"/>
        </a:p>
      </dgm:t>
    </dgm:pt>
  </dgm:ptLst>
  <dgm:cxnLst>
    <dgm:cxn modelId="{8AAB54CD-DFFD-46E1-9A5E-0775F2B07EDC}" type="presOf" srcId="{D2A20DE1-C695-4E8F-B470-B450E8756340}" destId="{28DE8EA5-77C7-47A6-A47D-28A80E40C9A3}" srcOrd="0" destOrd="0" presId="urn:microsoft.com/office/officeart/2005/8/layout/lProcess2"/>
    <dgm:cxn modelId="{236E13B9-7BC8-4D04-B8DE-851BA66AA96C}" srcId="{D2A20DE1-C695-4E8F-B470-B450E8756340}" destId="{690C3A1B-DEA9-47D4-AFD7-1B3C37771033}" srcOrd="1" destOrd="0" parTransId="{CD9491DC-72DB-4901-A373-D3187CD87CB4}" sibTransId="{C2845B0A-28FE-4D9E-AB2B-A30910A5B471}"/>
    <dgm:cxn modelId="{2C3FD8C2-47CB-4072-A007-D90516FA062E}" type="presOf" srcId="{D2A20DE1-C695-4E8F-B470-B450E8756340}" destId="{68DE36A3-B8FF-4CEF-82C1-332C714087B3}" srcOrd="1" destOrd="0" presId="urn:microsoft.com/office/officeart/2005/8/layout/lProcess2"/>
    <dgm:cxn modelId="{BDFF3E6E-F181-45FD-8035-B578B2E26A95}" type="presOf" srcId="{690C3A1B-DEA9-47D4-AFD7-1B3C37771033}" destId="{A48EFF5F-FB28-4CBC-B497-2757402899A0}" srcOrd="0" destOrd="0" presId="urn:microsoft.com/office/officeart/2005/8/layout/lProcess2"/>
    <dgm:cxn modelId="{5A1B8BD4-6A29-4C81-9B2A-BBE7009FF6E9}" type="presOf" srcId="{AE56A5C5-6F02-4B82-9E20-B4C88C9E7FE9}" destId="{7C4AA054-5D78-43BB-80E8-D2E902206D21}" srcOrd="0" destOrd="0" presId="urn:microsoft.com/office/officeart/2005/8/layout/lProcess2"/>
    <dgm:cxn modelId="{4C07BF54-28E9-4A27-AA38-EF2EBCF46709}" srcId="{B8816D20-69EC-450D-BF89-54E536E2B0E4}" destId="{D2A20DE1-C695-4E8F-B470-B450E8756340}" srcOrd="0" destOrd="0" parTransId="{693EF6A3-B263-4297-BCA1-DD552E421471}" sibTransId="{219F96DC-7CEB-41AB-B309-B71C625C4924}"/>
    <dgm:cxn modelId="{96961A21-BB9B-4727-B8E1-6E7EE3353D04}" srcId="{D2A20DE1-C695-4E8F-B470-B450E8756340}" destId="{AE56A5C5-6F02-4B82-9E20-B4C88C9E7FE9}" srcOrd="0" destOrd="0" parTransId="{94E33115-B760-49ED-AE09-0E33167E5114}" sibTransId="{A2D35918-BC48-4187-AD46-97154455399B}"/>
    <dgm:cxn modelId="{F89B36B4-D3C4-4474-91EC-C29F28A51D7C}" type="presOf" srcId="{B8816D20-69EC-450D-BF89-54E536E2B0E4}" destId="{B305D489-E108-43CD-B84D-D9C23EE239D8}" srcOrd="0" destOrd="0" presId="urn:microsoft.com/office/officeart/2005/8/layout/lProcess2"/>
    <dgm:cxn modelId="{654159B8-0ED8-40D3-83B1-1D94C2E9E70D}" type="presParOf" srcId="{B305D489-E108-43CD-B84D-D9C23EE239D8}" destId="{35BAAB3B-A8D5-4F6D-B4C9-347CE4B3D40F}" srcOrd="0" destOrd="0" presId="urn:microsoft.com/office/officeart/2005/8/layout/lProcess2"/>
    <dgm:cxn modelId="{7ADF9CD4-8E24-45F5-AF5E-DED3F7E18606}" type="presParOf" srcId="{35BAAB3B-A8D5-4F6D-B4C9-347CE4B3D40F}" destId="{28DE8EA5-77C7-47A6-A47D-28A80E40C9A3}" srcOrd="0" destOrd="0" presId="urn:microsoft.com/office/officeart/2005/8/layout/lProcess2"/>
    <dgm:cxn modelId="{631579D7-9EB3-4439-9808-B9759B0F18C4}" type="presParOf" srcId="{35BAAB3B-A8D5-4F6D-B4C9-347CE4B3D40F}" destId="{68DE36A3-B8FF-4CEF-82C1-332C714087B3}" srcOrd="1" destOrd="0" presId="urn:microsoft.com/office/officeart/2005/8/layout/lProcess2"/>
    <dgm:cxn modelId="{E77F88AE-6CDC-45C8-8E65-D265E3B01292}" type="presParOf" srcId="{35BAAB3B-A8D5-4F6D-B4C9-347CE4B3D40F}" destId="{E54643EA-AB93-434F-A3EE-FD6588B06248}" srcOrd="2" destOrd="0" presId="urn:microsoft.com/office/officeart/2005/8/layout/lProcess2"/>
    <dgm:cxn modelId="{1078FB24-4B2B-4B28-973E-7BA55054993D}" type="presParOf" srcId="{E54643EA-AB93-434F-A3EE-FD6588B06248}" destId="{73569B8F-3F7D-4A92-AB43-C0E2D43559F9}" srcOrd="0" destOrd="0" presId="urn:microsoft.com/office/officeart/2005/8/layout/lProcess2"/>
    <dgm:cxn modelId="{696D22D7-69B3-493F-A2F5-4B6DE04FEBCA}" type="presParOf" srcId="{73569B8F-3F7D-4A92-AB43-C0E2D43559F9}" destId="{7C4AA054-5D78-43BB-80E8-D2E902206D21}" srcOrd="0" destOrd="0" presId="urn:microsoft.com/office/officeart/2005/8/layout/lProcess2"/>
    <dgm:cxn modelId="{38214886-C839-4BB4-8442-24329D4C79D1}" type="presParOf" srcId="{73569B8F-3F7D-4A92-AB43-C0E2D43559F9}" destId="{5AA73DFD-042A-4B13-80C6-BED1C7CDA72E}" srcOrd="1" destOrd="0" presId="urn:microsoft.com/office/officeart/2005/8/layout/lProcess2"/>
    <dgm:cxn modelId="{4F681D4D-E4AA-49D0-BBF5-AF3E85394D51}" type="presParOf" srcId="{73569B8F-3F7D-4A92-AB43-C0E2D43559F9}" destId="{A48EFF5F-FB28-4CBC-B497-2757402899A0}"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541338" indent="0" algn="just"/>
          <a:endParaRPr lang="ru-RU" sz="2100" b="1" dirty="0">
            <a:solidFill>
              <a:schemeClr val="tx2"/>
            </a:solidFill>
          </a:endParaRPr>
        </a:p>
        <a:p>
          <a:pPr marL="1074738" indent="0"/>
          <a:r>
            <a:rPr lang="ru-RU" sz="2800" b="1" dirty="0">
              <a:solidFill>
                <a:schemeClr val="tx2"/>
              </a:solidFill>
            </a:rPr>
            <a:t>Приказ Министерства просвещения Российской Федерации от 29 сентября 2023 года № 730</a:t>
          </a:r>
        </a:p>
        <a:p>
          <a:pPr marL="1074738" indent="0"/>
          <a:endParaRPr lang="ru-RU" sz="2800" b="1" dirty="0">
            <a:solidFill>
              <a:schemeClr val="tx2"/>
            </a:solidFill>
          </a:endParaRPr>
        </a:p>
        <a:p>
          <a:pPr marL="1074738" indent="0"/>
          <a:endParaRPr lang="ru-RU" sz="2800" b="1" dirty="0">
            <a:solidFill>
              <a:schemeClr val="tx2"/>
            </a:solidFill>
          </a:endParaRPr>
        </a:p>
        <a:p>
          <a:r>
            <a:rPr lang="ru-RU" sz="2100" b="1" dirty="0"/>
            <a:t> </a:t>
          </a:r>
        </a:p>
        <a:p>
          <a:pPr marL="355600" indent="0" algn="l"/>
          <a:endParaRPr lang="ru-RU" sz="2100" b="1" dirty="0">
            <a:solidFill>
              <a:schemeClr val="tx2"/>
            </a:solidFill>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1"/>
      <dgm:spPr/>
      <dgm:t>
        <a:bodyPr/>
        <a:lstStyle/>
        <a:p>
          <a:endParaRPr lang="ru-RU"/>
        </a:p>
      </dgm:t>
    </dgm:pt>
    <dgm:pt modelId="{90046B0A-6948-4423-9912-1E0826AEC7D1}" type="pres">
      <dgm:prSet presAssocID="{9AD83A27-3595-4139-B951-95555853AB3C}" presName="img" presStyleLbl="fgImgPlace1" presStyleIdx="0" presStyleCnt="1" custScaleX="130105" custLinFactNeighborX="5263" custLinFactNeighborY="0"/>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t>
        <a:bodyPr/>
        <a:lstStyle/>
        <a:p>
          <a:endParaRPr lang="ru-RU"/>
        </a:p>
      </dgm:t>
    </dgm:pt>
    <dgm:pt modelId="{C07D963A-A561-4024-B396-21CC0E5C539B}" type="pres">
      <dgm:prSet presAssocID="{9AD83A27-3595-4139-B951-95555853AB3C}" presName="text" presStyleLbl="node1" presStyleIdx="0" presStyleCnt="1">
        <dgm:presLayoutVars>
          <dgm:bulletEnabled val="1"/>
        </dgm:presLayoutVars>
      </dgm:prSet>
      <dgm:spPr/>
      <dgm:t>
        <a:bodyPr/>
        <a:lstStyle/>
        <a:p>
          <a:endParaRPr lang="ru-RU"/>
        </a:p>
      </dgm:t>
    </dgm:pt>
  </dgm:ptLst>
  <dgm:cxnLst>
    <dgm:cxn modelId="{18756C4D-C597-4639-A037-EAA96BDAE5B6}" type="presOf" srcId="{9AD83A27-3595-4139-B951-95555853AB3C}" destId="{C07D963A-A561-4024-B396-21CC0E5C539B}" srcOrd="1" destOrd="0" presId="urn:microsoft.com/office/officeart/2005/8/layout/vList4"/>
    <dgm:cxn modelId="{BF257744-422D-4D71-AFFD-E4BEE0E67CC7}" type="presOf" srcId="{9AD83A27-3595-4139-B951-95555853AB3C}" destId="{09B2503A-AB7E-4F97-8349-D2119A1231AA}" srcOrd="0"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37FD38D6-2507-4440-8401-029B9A5E8039}" type="presOf" srcId="{6019130D-16C4-4E4B-9A83-3B5B88E6002D}" destId="{CC2AF42D-0EAC-45AE-B148-C640E3C6CA5F}" srcOrd="0" destOrd="0" presId="urn:microsoft.com/office/officeart/2005/8/layout/vList4"/>
    <dgm:cxn modelId="{CF606EF6-D456-45BC-AE50-437B902E33E0}" type="presParOf" srcId="{CC2AF42D-0EAC-45AE-B148-C640E3C6CA5F}" destId="{AC554ABE-E491-42DB-9A20-930DDB95844F}" srcOrd="0" destOrd="0" presId="urn:microsoft.com/office/officeart/2005/8/layout/vList4"/>
    <dgm:cxn modelId="{DC583D5C-6A20-47B2-AAAB-74AC39F42BC8}" type="presParOf" srcId="{AC554ABE-E491-42DB-9A20-930DDB95844F}" destId="{09B2503A-AB7E-4F97-8349-D2119A1231AA}" srcOrd="0" destOrd="0" presId="urn:microsoft.com/office/officeart/2005/8/layout/vList4"/>
    <dgm:cxn modelId="{D39A17D8-5A34-4399-AC11-EC8B4FC1AA43}" type="presParOf" srcId="{AC554ABE-E491-42DB-9A20-930DDB95844F}" destId="{90046B0A-6948-4423-9912-1E0826AEC7D1}" srcOrd="1" destOrd="0" presId="urn:microsoft.com/office/officeart/2005/8/layout/vList4"/>
    <dgm:cxn modelId="{C73E9D42-724C-4C5E-8F63-A437A8C610E2}" type="presParOf" srcId="{AC554ABE-E491-42DB-9A20-930DDB95844F}" destId="{C07D963A-A561-4024-B396-21CC0E5C539B}"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87313" indent="0" algn="just">
            <a:lnSpc>
              <a:spcPct val="100000"/>
            </a:lnSpc>
            <a:spcAft>
              <a:spcPts val="0"/>
            </a:spcAft>
          </a:pPr>
          <a:r>
            <a:rPr lang="ru-RU" sz="1800" b="1" dirty="0"/>
            <a:t>1. Отличные итоговые отметки </a:t>
          </a:r>
        </a:p>
        <a:p>
          <a:pPr marL="87313" indent="0" algn="just">
            <a:lnSpc>
              <a:spcPct val="100000"/>
            </a:lnSpc>
            <a:spcAft>
              <a:spcPts val="0"/>
            </a:spcAft>
          </a:pPr>
          <a:r>
            <a:rPr lang="ru-RU" sz="1800" b="1" dirty="0"/>
            <a:t>2. Успешная сдача ГИА </a:t>
          </a:r>
        </a:p>
        <a:p>
          <a:pPr marL="87313" indent="0" algn="just">
            <a:lnSpc>
              <a:spcPct val="100000"/>
            </a:lnSpc>
            <a:spcAft>
              <a:spcPts val="0"/>
            </a:spcAft>
          </a:pPr>
          <a:r>
            <a:rPr lang="ru-RU" sz="1800" b="1" dirty="0"/>
            <a:t>3. Не менее 70 баллов по русскому языку и по одному из сдаваемых предметов соответственно (если сдавал только русский и математику базового уровня – 5 баллов по математике)</a:t>
          </a: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1B275528-9AFB-448D-8B48-4E9C6E16762B}">
      <dgm:prSet phldrT="[Текст]" custT="1"/>
      <dgm:spPr/>
      <dgm:t>
        <a:bodyPr/>
        <a:lstStyle/>
        <a:p>
          <a:pPr marL="87313" indent="0" algn="just">
            <a:lnSpc>
              <a:spcPct val="100000"/>
            </a:lnSpc>
            <a:spcAft>
              <a:spcPts val="0"/>
            </a:spcAft>
          </a:pPr>
          <a:r>
            <a:rPr lang="ru-RU" sz="1800" b="1" dirty="0"/>
            <a:t>1. Отличные итоговые отметки и не более двух отметок «хорошо»</a:t>
          </a:r>
        </a:p>
        <a:p>
          <a:pPr marL="87313" indent="0" algn="just">
            <a:lnSpc>
              <a:spcPct val="100000"/>
            </a:lnSpc>
            <a:spcAft>
              <a:spcPts val="0"/>
            </a:spcAft>
          </a:pPr>
          <a:r>
            <a:rPr lang="ru-RU" sz="1800" b="1" dirty="0"/>
            <a:t>2. Успешная сдача ГИА</a:t>
          </a:r>
        </a:p>
        <a:p>
          <a:pPr marL="87313" indent="0" algn="just">
            <a:lnSpc>
              <a:spcPct val="100000"/>
            </a:lnSpc>
            <a:spcAft>
              <a:spcPts val="0"/>
            </a:spcAft>
          </a:pPr>
          <a:r>
            <a:rPr lang="ru-RU" sz="1800" b="1" dirty="0"/>
            <a:t>3. Не менее 60 баллов по русскому языку и по одному из сдаваемых предметов соответственно (если сдавал только русский и математику базового уровня – 5 баллов по математике)</a:t>
          </a:r>
        </a:p>
      </dgm:t>
    </dgm:pt>
    <dgm:pt modelId="{73D7F2B1-5DFA-4262-8DCF-39F99FCC0A63}" type="parTrans" cxnId="{2DC1999B-66EC-4A3F-BBD8-EEFFB429EF7A}">
      <dgm:prSet/>
      <dgm:spPr/>
      <dgm:t>
        <a:bodyPr/>
        <a:lstStyle/>
        <a:p>
          <a:endParaRPr lang="ru-RU"/>
        </a:p>
      </dgm:t>
    </dgm:pt>
    <dgm:pt modelId="{3E49E40B-AE4A-4D2C-81F0-9CD3362FED68}" type="sibTrans" cxnId="{2DC1999B-66EC-4A3F-BBD8-EEFFB429EF7A}">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2"/>
      <dgm:spPr/>
      <dgm:t>
        <a:bodyPr/>
        <a:lstStyle/>
        <a:p>
          <a:endParaRPr lang="ru-RU"/>
        </a:p>
      </dgm:t>
    </dgm:pt>
    <dgm:pt modelId="{90046B0A-6948-4423-9912-1E0826AEC7D1}" type="pres">
      <dgm:prSet presAssocID="{9AD83A27-3595-4139-B951-95555853AB3C}" presName="img" presStyleLbl="fgImgPlace1" presStyleIdx="0" presStyleCnt="2" custScaleX="8140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t>
        <a:bodyPr/>
        <a:lstStyle/>
        <a:p>
          <a:endParaRPr lang="ru-RU"/>
        </a:p>
      </dgm:t>
    </dgm:pt>
    <dgm:pt modelId="{C07D963A-A561-4024-B396-21CC0E5C539B}" type="pres">
      <dgm:prSet presAssocID="{9AD83A27-3595-4139-B951-95555853AB3C}" presName="text" presStyleLbl="node1" presStyleIdx="0" presStyleCnt="2">
        <dgm:presLayoutVars>
          <dgm:bulletEnabled val="1"/>
        </dgm:presLayoutVars>
      </dgm:prSet>
      <dgm:spPr/>
      <dgm:t>
        <a:bodyPr/>
        <a:lstStyle/>
        <a:p>
          <a:endParaRPr lang="ru-RU"/>
        </a:p>
      </dgm:t>
    </dgm:pt>
    <dgm:pt modelId="{2EB671D2-6677-4613-892A-FB0B951EA986}" type="pres">
      <dgm:prSet presAssocID="{D7EA606A-DFF5-458F-9B24-7DC9D4363293}" presName="spacer" presStyleCnt="0"/>
      <dgm:spPr/>
    </dgm:pt>
    <dgm:pt modelId="{DEEB0F29-D64E-45E9-848B-B13191460371}" type="pres">
      <dgm:prSet presAssocID="{1B275528-9AFB-448D-8B48-4E9C6E16762B}" presName="comp" presStyleCnt="0"/>
      <dgm:spPr/>
    </dgm:pt>
    <dgm:pt modelId="{8DD2C06D-5BD5-4774-B17D-4AB1B665BAAD}" type="pres">
      <dgm:prSet presAssocID="{1B275528-9AFB-448D-8B48-4E9C6E16762B}" presName="box" presStyleLbl="node1" presStyleIdx="1" presStyleCnt="2" custScaleY="116298"/>
      <dgm:spPr/>
      <dgm:t>
        <a:bodyPr/>
        <a:lstStyle/>
        <a:p>
          <a:endParaRPr lang="ru-RU"/>
        </a:p>
      </dgm:t>
    </dgm:pt>
    <dgm:pt modelId="{203729B1-CF7C-4C63-AD25-4929ABD24DA8}" type="pres">
      <dgm:prSet presAssocID="{1B275528-9AFB-448D-8B48-4E9C6E16762B}" presName="img" presStyleLbl="fgImgPlace1" presStyleIdx="1" presStyleCnt="2" custScaleX="8140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dgm:spPr>
      <dgm:t>
        <a:bodyPr/>
        <a:lstStyle/>
        <a:p>
          <a:endParaRPr lang="ru-RU"/>
        </a:p>
      </dgm:t>
    </dgm:pt>
    <dgm:pt modelId="{6804E080-EBFC-4FE6-9A32-6F2682480641}" type="pres">
      <dgm:prSet presAssocID="{1B275528-9AFB-448D-8B48-4E9C6E16762B}" presName="text" presStyleLbl="node1" presStyleIdx="1" presStyleCnt="2">
        <dgm:presLayoutVars>
          <dgm:bulletEnabled val="1"/>
        </dgm:presLayoutVars>
      </dgm:prSet>
      <dgm:spPr/>
      <dgm:t>
        <a:bodyPr/>
        <a:lstStyle/>
        <a:p>
          <a:endParaRPr lang="ru-RU"/>
        </a:p>
      </dgm:t>
    </dgm:pt>
  </dgm:ptLst>
  <dgm:cxnLst>
    <dgm:cxn modelId="{A8F178D4-D1B0-46BE-9C19-50D9FC89ED89}" srcId="{6019130D-16C4-4E4B-9A83-3B5B88E6002D}" destId="{9AD83A27-3595-4139-B951-95555853AB3C}" srcOrd="0" destOrd="0" parTransId="{63312DB6-079F-42C6-9F24-D2193D475FF6}" sibTransId="{D7EA606A-DFF5-458F-9B24-7DC9D4363293}"/>
    <dgm:cxn modelId="{46CF99AD-0C80-40E2-A56C-D015B84ECA1E}" type="presOf" srcId="{9AD83A27-3595-4139-B951-95555853AB3C}" destId="{C07D963A-A561-4024-B396-21CC0E5C539B}" srcOrd="1" destOrd="0" presId="urn:microsoft.com/office/officeart/2005/8/layout/vList4"/>
    <dgm:cxn modelId="{2DC1999B-66EC-4A3F-BBD8-EEFFB429EF7A}" srcId="{6019130D-16C4-4E4B-9A83-3B5B88E6002D}" destId="{1B275528-9AFB-448D-8B48-4E9C6E16762B}" srcOrd="1" destOrd="0" parTransId="{73D7F2B1-5DFA-4262-8DCF-39F99FCC0A63}" sibTransId="{3E49E40B-AE4A-4D2C-81F0-9CD3362FED68}"/>
    <dgm:cxn modelId="{A9A5E3A7-3880-4102-95CD-1EB083A29453}" type="presOf" srcId="{9AD83A27-3595-4139-B951-95555853AB3C}" destId="{09B2503A-AB7E-4F97-8349-D2119A1231AA}" srcOrd="0" destOrd="0" presId="urn:microsoft.com/office/officeart/2005/8/layout/vList4"/>
    <dgm:cxn modelId="{B5800F8F-CCE9-457D-A699-4D519CFBD569}" type="presOf" srcId="{1B275528-9AFB-448D-8B48-4E9C6E16762B}" destId="{6804E080-EBFC-4FE6-9A32-6F2682480641}" srcOrd="1" destOrd="0" presId="urn:microsoft.com/office/officeart/2005/8/layout/vList4"/>
    <dgm:cxn modelId="{C8733224-F0D5-4A6C-8E34-A5F3F4FFBA4B}" type="presOf" srcId="{6019130D-16C4-4E4B-9A83-3B5B88E6002D}" destId="{CC2AF42D-0EAC-45AE-B148-C640E3C6CA5F}" srcOrd="0" destOrd="0" presId="urn:microsoft.com/office/officeart/2005/8/layout/vList4"/>
    <dgm:cxn modelId="{C47AB66D-CBD5-4D4F-80B2-3C63C0D4B15D}" type="presOf" srcId="{1B275528-9AFB-448D-8B48-4E9C6E16762B}" destId="{8DD2C06D-5BD5-4774-B17D-4AB1B665BAAD}" srcOrd="0" destOrd="0" presId="urn:microsoft.com/office/officeart/2005/8/layout/vList4"/>
    <dgm:cxn modelId="{FE971A61-B820-441B-B027-458A853F620E}" type="presParOf" srcId="{CC2AF42D-0EAC-45AE-B148-C640E3C6CA5F}" destId="{AC554ABE-E491-42DB-9A20-930DDB95844F}" srcOrd="0" destOrd="0" presId="urn:microsoft.com/office/officeart/2005/8/layout/vList4"/>
    <dgm:cxn modelId="{13561D4D-8768-4992-BE81-7426857A2C56}" type="presParOf" srcId="{AC554ABE-E491-42DB-9A20-930DDB95844F}" destId="{09B2503A-AB7E-4F97-8349-D2119A1231AA}" srcOrd="0" destOrd="0" presId="urn:microsoft.com/office/officeart/2005/8/layout/vList4"/>
    <dgm:cxn modelId="{3768FEF9-12EB-42A0-B510-514811FAACE1}" type="presParOf" srcId="{AC554ABE-E491-42DB-9A20-930DDB95844F}" destId="{90046B0A-6948-4423-9912-1E0826AEC7D1}" srcOrd="1" destOrd="0" presId="urn:microsoft.com/office/officeart/2005/8/layout/vList4"/>
    <dgm:cxn modelId="{C3432346-315F-4B25-B199-3E7B23A7B0AF}" type="presParOf" srcId="{AC554ABE-E491-42DB-9A20-930DDB95844F}" destId="{C07D963A-A561-4024-B396-21CC0E5C539B}" srcOrd="2" destOrd="0" presId="urn:microsoft.com/office/officeart/2005/8/layout/vList4"/>
    <dgm:cxn modelId="{B0A73691-D43A-4A9A-AFA8-32EE8D34BC28}" type="presParOf" srcId="{CC2AF42D-0EAC-45AE-B148-C640E3C6CA5F}" destId="{2EB671D2-6677-4613-892A-FB0B951EA986}" srcOrd="1" destOrd="0" presId="urn:microsoft.com/office/officeart/2005/8/layout/vList4"/>
    <dgm:cxn modelId="{D32967DD-120E-481C-ABEB-94956E7544B7}" type="presParOf" srcId="{CC2AF42D-0EAC-45AE-B148-C640E3C6CA5F}" destId="{DEEB0F29-D64E-45E9-848B-B13191460371}" srcOrd="2" destOrd="0" presId="urn:microsoft.com/office/officeart/2005/8/layout/vList4"/>
    <dgm:cxn modelId="{BF62AAEB-EB2C-46AB-BDE4-E065356B59B5}" type="presParOf" srcId="{DEEB0F29-D64E-45E9-848B-B13191460371}" destId="{8DD2C06D-5BD5-4774-B17D-4AB1B665BAAD}" srcOrd="0" destOrd="0" presId="urn:microsoft.com/office/officeart/2005/8/layout/vList4"/>
    <dgm:cxn modelId="{269FD22E-6722-4F8E-853E-490FC8ECAE10}" type="presParOf" srcId="{DEEB0F29-D64E-45E9-848B-B13191460371}" destId="{203729B1-CF7C-4C63-AD25-4929ABD24DA8}" srcOrd="1" destOrd="0" presId="urn:microsoft.com/office/officeart/2005/8/layout/vList4"/>
    <dgm:cxn modelId="{14C51799-F586-4311-A036-E7132A38D8A6}" type="presParOf" srcId="{DEEB0F29-D64E-45E9-848B-B13191460371}" destId="{6804E080-EBFC-4FE6-9A32-6F2682480641}"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B2CD080-468D-41FE-9802-85551BEA935C}"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D55773BF-15E1-460E-A129-4AA46033403B}">
      <dgm:prSet phldrT="[Текст]" custT="1"/>
      <dgm:spPr/>
      <dgm:t>
        <a:bodyPr/>
        <a:lstStyle/>
        <a:p>
          <a:pPr marL="177800" indent="0" algn="just"/>
          <a:r>
            <a:rPr lang="ru-RU" sz="1600" b="1" dirty="0"/>
            <a:t>Приказ Минобрнауки России от 21.08.2020 № 1076 «Об утверждении Порядка приема на обучение по образовательным программам высшего образования - программам бакалавриата, программам специалитета, программам магистратуры»</a:t>
          </a:r>
        </a:p>
      </dgm:t>
    </dgm:pt>
    <dgm:pt modelId="{8AC767C7-A180-44E7-918C-FE1FFC81536D}" type="parTrans" cxnId="{1078594B-AB8F-486A-8C06-8A93F7045007}">
      <dgm:prSet/>
      <dgm:spPr/>
      <dgm:t>
        <a:bodyPr/>
        <a:lstStyle/>
        <a:p>
          <a:endParaRPr lang="ru-RU"/>
        </a:p>
      </dgm:t>
    </dgm:pt>
    <dgm:pt modelId="{27B373B5-B261-469B-9847-A6E8DEA41406}" type="sibTrans" cxnId="{1078594B-AB8F-486A-8C06-8A93F7045007}">
      <dgm:prSet/>
      <dgm:spPr/>
      <dgm:t>
        <a:bodyPr/>
        <a:lstStyle/>
        <a:p>
          <a:endParaRPr lang="ru-RU"/>
        </a:p>
      </dgm:t>
    </dgm:pt>
    <dgm:pt modelId="{765606B5-DFA8-4CB2-898E-AB4FD627DC01}">
      <dgm:prSet phldrT="[Текст]" custT="1"/>
      <dgm:spPr/>
      <dgm:t>
        <a:bodyPr/>
        <a:lstStyle/>
        <a:p>
          <a:pPr marL="177800" indent="0" algn="just"/>
          <a:r>
            <a:rPr lang="ru-RU" sz="1600" b="1" dirty="0"/>
            <a:t>Приказ Минпросвещения России от 02.09.2020 № 457 «Об утверждении Порядка приема на обучение по образовательным программам среднего профессионального образования»</a:t>
          </a:r>
        </a:p>
      </dgm:t>
    </dgm:pt>
    <dgm:pt modelId="{67FAFC4E-50AB-4A6F-B760-F059A8B3E83D}" type="parTrans" cxnId="{2553C498-A5E4-4684-A0FC-628DCE260509}">
      <dgm:prSet/>
      <dgm:spPr/>
      <dgm:t>
        <a:bodyPr/>
        <a:lstStyle/>
        <a:p>
          <a:endParaRPr lang="ru-RU"/>
        </a:p>
      </dgm:t>
    </dgm:pt>
    <dgm:pt modelId="{C4BB92DD-62C6-4127-B538-04A80F0F84F7}" type="sibTrans" cxnId="{2553C498-A5E4-4684-A0FC-628DCE260509}">
      <dgm:prSet/>
      <dgm:spPr/>
      <dgm:t>
        <a:bodyPr/>
        <a:lstStyle/>
        <a:p>
          <a:endParaRPr lang="ru-RU"/>
        </a:p>
      </dgm:t>
    </dgm:pt>
    <dgm:pt modelId="{80416B98-A30E-4100-BA3E-567CD3520B4D}">
      <dgm:prSet phldrT="[Текст]" custT="1"/>
      <dgm:spPr/>
      <dgm:t>
        <a:bodyPr/>
        <a:lstStyle/>
        <a:p>
          <a:pPr marL="177800" indent="0" algn="just"/>
          <a:r>
            <a:rPr lang="ru-RU" sz="1600" b="1" dirty="0"/>
            <a:t>Приказ Минпросвещения </a:t>
          </a:r>
          <a:r>
            <a:rPr lang="ru-RU" sz="1600" b="1" dirty="0" smtClean="0"/>
            <a:t>России от 02.09.2020 № 458 «Об утверждении Порядка приема на обучение по образовательным программам начального общего, основного общего и среднего общего образования»</a:t>
          </a:r>
          <a:endParaRPr lang="ru-RU" sz="1600" b="1" dirty="0"/>
        </a:p>
      </dgm:t>
    </dgm:pt>
    <dgm:pt modelId="{771A9FBA-B2EF-48D6-8404-BA5920AE7113}" type="parTrans" cxnId="{8420E689-8A2B-4744-8257-9ECD649E8550}">
      <dgm:prSet/>
      <dgm:spPr/>
      <dgm:t>
        <a:bodyPr/>
        <a:lstStyle/>
        <a:p>
          <a:endParaRPr lang="ru-RU"/>
        </a:p>
      </dgm:t>
    </dgm:pt>
    <dgm:pt modelId="{E124DF0A-7B8F-4E7D-8AD7-E633FD1FDDA8}" type="sibTrans" cxnId="{8420E689-8A2B-4744-8257-9ECD649E8550}">
      <dgm:prSet/>
      <dgm:spPr/>
      <dgm:t>
        <a:bodyPr/>
        <a:lstStyle/>
        <a:p>
          <a:endParaRPr lang="ru-RU"/>
        </a:p>
      </dgm:t>
    </dgm:pt>
    <dgm:pt modelId="{6A5E5F49-2723-4C88-98BA-F2F6FF7E6616}" type="pres">
      <dgm:prSet presAssocID="{4B2CD080-468D-41FE-9802-85551BEA935C}" presName="linear" presStyleCnt="0">
        <dgm:presLayoutVars>
          <dgm:dir/>
          <dgm:resizeHandles val="exact"/>
        </dgm:presLayoutVars>
      </dgm:prSet>
      <dgm:spPr/>
      <dgm:t>
        <a:bodyPr/>
        <a:lstStyle/>
        <a:p>
          <a:endParaRPr lang="ru-RU"/>
        </a:p>
      </dgm:t>
    </dgm:pt>
    <dgm:pt modelId="{374B699D-A640-4D90-A07B-1899AA22141B}" type="pres">
      <dgm:prSet presAssocID="{D55773BF-15E1-460E-A129-4AA46033403B}" presName="comp" presStyleCnt="0"/>
      <dgm:spPr/>
    </dgm:pt>
    <dgm:pt modelId="{6B6DF759-E630-4D57-913F-B78548B5503A}" type="pres">
      <dgm:prSet presAssocID="{D55773BF-15E1-460E-A129-4AA46033403B}" presName="box" presStyleLbl="node1" presStyleIdx="0" presStyleCnt="3"/>
      <dgm:spPr/>
      <dgm:t>
        <a:bodyPr/>
        <a:lstStyle/>
        <a:p>
          <a:endParaRPr lang="ru-RU"/>
        </a:p>
      </dgm:t>
    </dgm:pt>
    <dgm:pt modelId="{3A584975-E359-4BCC-9E4F-75FB70D0E7A7}" type="pres">
      <dgm:prSet presAssocID="{D55773BF-15E1-460E-A129-4AA46033403B}" presName="img" presStyleLbl="fgImgPlace1" presStyleIdx="0" presStyleCnt="3" custScaleX="90039"/>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6000" b="-26000"/>
          </a:stretch>
        </a:blipFill>
      </dgm:spPr>
      <dgm:t>
        <a:bodyPr/>
        <a:lstStyle/>
        <a:p>
          <a:endParaRPr lang="ru-RU"/>
        </a:p>
      </dgm:t>
    </dgm:pt>
    <dgm:pt modelId="{70D0B1FE-CC76-4A10-8316-97B074301425}" type="pres">
      <dgm:prSet presAssocID="{D55773BF-15E1-460E-A129-4AA46033403B}" presName="text" presStyleLbl="node1" presStyleIdx="0" presStyleCnt="3">
        <dgm:presLayoutVars>
          <dgm:bulletEnabled val="1"/>
        </dgm:presLayoutVars>
      </dgm:prSet>
      <dgm:spPr/>
      <dgm:t>
        <a:bodyPr/>
        <a:lstStyle/>
        <a:p>
          <a:endParaRPr lang="ru-RU"/>
        </a:p>
      </dgm:t>
    </dgm:pt>
    <dgm:pt modelId="{3B76B1AA-C870-4D29-958E-0AAFF423E487}" type="pres">
      <dgm:prSet presAssocID="{27B373B5-B261-469B-9847-A6E8DEA41406}" presName="spacer" presStyleCnt="0"/>
      <dgm:spPr/>
    </dgm:pt>
    <dgm:pt modelId="{C335BB61-A896-45E2-8B5B-6F37C29FC7CD}" type="pres">
      <dgm:prSet presAssocID="{765606B5-DFA8-4CB2-898E-AB4FD627DC01}" presName="comp" presStyleCnt="0"/>
      <dgm:spPr/>
    </dgm:pt>
    <dgm:pt modelId="{E0093BA3-0473-410C-B75E-7520F227BD2E}" type="pres">
      <dgm:prSet presAssocID="{765606B5-DFA8-4CB2-898E-AB4FD627DC01}" presName="box" presStyleLbl="node1" presStyleIdx="1" presStyleCnt="3"/>
      <dgm:spPr/>
      <dgm:t>
        <a:bodyPr/>
        <a:lstStyle/>
        <a:p>
          <a:endParaRPr lang="ru-RU"/>
        </a:p>
      </dgm:t>
    </dgm:pt>
    <dgm:pt modelId="{8DD1770B-10E0-4ECF-9425-380E692431F7}" type="pres">
      <dgm:prSet presAssocID="{765606B5-DFA8-4CB2-898E-AB4FD627DC01}" presName="img" presStyleLbl="fgImgPlace1" presStyleIdx="1" presStyleCnt="3" custScaleX="90039"/>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 r="-1000"/>
          </a:stretch>
        </a:blipFill>
      </dgm:spPr>
      <dgm:t>
        <a:bodyPr/>
        <a:lstStyle/>
        <a:p>
          <a:endParaRPr lang="ru-RU"/>
        </a:p>
      </dgm:t>
    </dgm:pt>
    <dgm:pt modelId="{8A6114F0-C3A0-4B1B-820D-509AACEEEBD7}" type="pres">
      <dgm:prSet presAssocID="{765606B5-DFA8-4CB2-898E-AB4FD627DC01}" presName="text" presStyleLbl="node1" presStyleIdx="1" presStyleCnt="3">
        <dgm:presLayoutVars>
          <dgm:bulletEnabled val="1"/>
        </dgm:presLayoutVars>
      </dgm:prSet>
      <dgm:spPr/>
      <dgm:t>
        <a:bodyPr/>
        <a:lstStyle/>
        <a:p>
          <a:endParaRPr lang="ru-RU"/>
        </a:p>
      </dgm:t>
    </dgm:pt>
    <dgm:pt modelId="{7DBBD936-461E-4024-9E47-AA4D097F154B}" type="pres">
      <dgm:prSet presAssocID="{C4BB92DD-62C6-4127-B538-04A80F0F84F7}" presName="spacer" presStyleCnt="0"/>
      <dgm:spPr/>
    </dgm:pt>
    <dgm:pt modelId="{2762763F-0980-432C-B6A7-A2B4A76F32DA}" type="pres">
      <dgm:prSet presAssocID="{80416B98-A30E-4100-BA3E-567CD3520B4D}" presName="comp" presStyleCnt="0"/>
      <dgm:spPr/>
    </dgm:pt>
    <dgm:pt modelId="{54B84C0B-6F1E-462F-996C-7AB54AA5A882}" type="pres">
      <dgm:prSet presAssocID="{80416B98-A30E-4100-BA3E-567CD3520B4D}" presName="box" presStyleLbl="node1" presStyleIdx="2" presStyleCnt="3"/>
      <dgm:spPr/>
      <dgm:t>
        <a:bodyPr/>
        <a:lstStyle/>
        <a:p>
          <a:endParaRPr lang="ru-RU"/>
        </a:p>
      </dgm:t>
    </dgm:pt>
    <dgm:pt modelId="{CAFC51CA-CF1C-4553-962C-7C2999F1EE83}" type="pres">
      <dgm:prSet presAssocID="{80416B98-A30E-4100-BA3E-567CD3520B4D}" presName="img" presStyleLbl="fgImgPlace1" presStyleIdx="2" presStyleCnt="3" custScaleX="90039"/>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t>
        <a:bodyPr/>
        <a:lstStyle/>
        <a:p>
          <a:endParaRPr lang="ru-RU"/>
        </a:p>
      </dgm:t>
    </dgm:pt>
    <dgm:pt modelId="{F7175C2A-A01C-435E-8A52-295D0EBEC38C}" type="pres">
      <dgm:prSet presAssocID="{80416B98-A30E-4100-BA3E-567CD3520B4D}" presName="text" presStyleLbl="node1" presStyleIdx="2" presStyleCnt="3">
        <dgm:presLayoutVars>
          <dgm:bulletEnabled val="1"/>
        </dgm:presLayoutVars>
      </dgm:prSet>
      <dgm:spPr/>
      <dgm:t>
        <a:bodyPr/>
        <a:lstStyle/>
        <a:p>
          <a:endParaRPr lang="ru-RU"/>
        </a:p>
      </dgm:t>
    </dgm:pt>
  </dgm:ptLst>
  <dgm:cxnLst>
    <dgm:cxn modelId="{6D251D65-2837-42B0-863E-47D180821DDC}" type="presOf" srcId="{765606B5-DFA8-4CB2-898E-AB4FD627DC01}" destId="{8A6114F0-C3A0-4B1B-820D-509AACEEEBD7}" srcOrd="1" destOrd="0" presId="urn:microsoft.com/office/officeart/2005/8/layout/vList4"/>
    <dgm:cxn modelId="{2553C498-A5E4-4684-A0FC-628DCE260509}" srcId="{4B2CD080-468D-41FE-9802-85551BEA935C}" destId="{765606B5-DFA8-4CB2-898E-AB4FD627DC01}" srcOrd="1" destOrd="0" parTransId="{67FAFC4E-50AB-4A6F-B760-F059A8B3E83D}" sibTransId="{C4BB92DD-62C6-4127-B538-04A80F0F84F7}"/>
    <dgm:cxn modelId="{9B14AAB2-6EC1-40C4-9C83-89E5D94F4061}" type="presOf" srcId="{80416B98-A30E-4100-BA3E-567CD3520B4D}" destId="{F7175C2A-A01C-435E-8A52-295D0EBEC38C}" srcOrd="1" destOrd="0" presId="urn:microsoft.com/office/officeart/2005/8/layout/vList4"/>
    <dgm:cxn modelId="{316B2D23-14B4-4BFD-89BD-FA5A331B9CF9}" type="presOf" srcId="{D55773BF-15E1-460E-A129-4AA46033403B}" destId="{70D0B1FE-CC76-4A10-8316-97B074301425}" srcOrd="1" destOrd="0" presId="urn:microsoft.com/office/officeart/2005/8/layout/vList4"/>
    <dgm:cxn modelId="{ADD6B15A-1E18-4368-8BD9-4CE1E693BFE7}" type="presOf" srcId="{D55773BF-15E1-460E-A129-4AA46033403B}" destId="{6B6DF759-E630-4D57-913F-B78548B5503A}" srcOrd="0" destOrd="0" presId="urn:microsoft.com/office/officeart/2005/8/layout/vList4"/>
    <dgm:cxn modelId="{7CE91ADF-28D5-45B3-A420-A8FBF8659249}" type="presOf" srcId="{765606B5-DFA8-4CB2-898E-AB4FD627DC01}" destId="{E0093BA3-0473-410C-B75E-7520F227BD2E}" srcOrd="0" destOrd="0" presId="urn:microsoft.com/office/officeart/2005/8/layout/vList4"/>
    <dgm:cxn modelId="{A2662788-DE7F-4A4B-BFE2-F991BB23F8CB}" type="presOf" srcId="{4B2CD080-468D-41FE-9802-85551BEA935C}" destId="{6A5E5F49-2723-4C88-98BA-F2F6FF7E6616}" srcOrd="0" destOrd="0" presId="urn:microsoft.com/office/officeart/2005/8/layout/vList4"/>
    <dgm:cxn modelId="{02EA85C4-C08C-41DC-9716-A47F76490CB2}" type="presOf" srcId="{80416B98-A30E-4100-BA3E-567CD3520B4D}" destId="{54B84C0B-6F1E-462F-996C-7AB54AA5A882}" srcOrd="0" destOrd="0" presId="urn:microsoft.com/office/officeart/2005/8/layout/vList4"/>
    <dgm:cxn modelId="{1078594B-AB8F-486A-8C06-8A93F7045007}" srcId="{4B2CD080-468D-41FE-9802-85551BEA935C}" destId="{D55773BF-15E1-460E-A129-4AA46033403B}" srcOrd="0" destOrd="0" parTransId="{8AC767C7-A180-44E7-918C-FE1FFC81536D}" sibTransId="{27B373B5-B261-469B-9847-A6E8DEA41406}"/>
    <dgm:cxn modelId="{8420E689-8A2B-4744-8257-9ECD649E8550}" srcId="{4B2CD080-468D-41FE-9802-85551BEA935C}" destId="{80416B98-A30E-4100-BA3E-567CD3520B4D}" srcOrd="2" destOrd="0" parTransId="{771A9FBA-B2EF-48D6-8404-BA5920AE7113}" sibTransId="{E124DF0A-7B8F-4E7D-8AD7-E633FD1FDDA8}"/>
    <dgm:cxn modelId="{AE4A925B-0B22-49FB-958C-4A7219283A0F}" type="presParOf" srcId="{6A5E5F49-2723-4C88-98BA-F2F6FF7E6616}" destId="{374B699D-A640-4D90-A07B-1899AA22141B}" srcOrd="0" destOrd="0" presId="urn:microsoft.com/office/officeart/2005/8/layout/vList4"/>
    <dgm:cxn modelId="{8D764F72-62C3-47D0-9E12-EF71BC6D73E8}" type="presParOf" srcId="{374B699D-A640-4D90-A07B-1899AA22141B}" destId="{6B6DF759-E630-4D57-913F-B78548B5503A}" srcOrd="0" destOrd="0" presId="urn:microsoft.com/office/officeart/2005/8/layout/vList4"/>
    <dgm:cxn modelId="{21CC1D06-E1EC-4C22-8F6D-56BABACEE1FF}" type="presParOf" srcId="{374B699D-A640-4D90-A07B-1899AA22141B}" destId="{3A584975-E359-4BCC-9E4F-75FB70D0E7A7}" srcOrd="1" destOrd="0" presId="urn:microsoft.com/office/officeart/2005/8/layout/vList4"/>
    <dgm:cxn modelId="{F5E81477-69D4-412F-AA41-C91E98D39358}" type="presParOf" srcId="{374B699D-A640-4D90-A07B-1899AA22141B}" destId="{70D0B1FE-CC76-4A10-8316-97B074301425}" srcOrd="2" destOrd="0" presId="urn:microsoft.com/office/officeart/2005/8/layout/vList4"/>
    <dgm:cxn modelId="{50D02CDC-9B58-4D96-8829-43C1CC278C61}" type="presParOf" srcId="{6A5E5F49-2723-4C88-98BA-F2F6FF7E6616}" destId="{3B76B1AA-C870-4D29-958E-0AAFF423E487}" srcOrd="1" destOrd="0" presId="urn:microsoft.com/office/officeart/2005/8/layout/vList4"/>
    <dgm:cxn modelId="{6EA58CC5-CEF7-4E75-9140-364C661C94F9}" type="presParOf" srcId="{6A5E5F49-2723-4C88-98BA-F2F6FF7E6616}" destId="{C335BB61-A896-45E2-8B5B-6F37C29FC7CD}" srcOrd="2" destOrd="0" presId="urn:microsoft.com/office/officeart/2005/8/layout/vList4"/>
    <dgm:cxn modelId="{F985019A-5E5E-4C62-80E3-F12D91EBA2AD}" type="presParOf" srcId="{C335BB61-A896-45E2-8B5B-6F37C29FC7CD}" destId="{E0093BA3-0473-410C-B75E-7520F227BD2E}" srcOrd="0" destOrd="0" presId="urn:microsoft.com/office/officeart/2005/8/layout/vList4"/>
    <dgm:cxn modelId="{E0CD72CF-CAF7-4871-BDB3-B8D292376CE2}" type="presParOf" srcId="{C335BB61-A896-45E2-8B5B-6F37C29FC7CD}" destId="{8DD1770B-10E0-4ECF-9425-380E692431F7}" srcOrd="1" destOrd="0" presId="urn:microsoft.com/office/officeart/2005/8/layout/vList4"/>
    <dgm:cxn modelId="{05E25B10-E5F0-4B9F-BC86-88613673111F}" type="presParOf" srcId="{C335BB61-A896-45E2-8B5B-6F37C29FC7CD}" destId="{8A6114F0-C3A0-4B1B-820D-509AACEEEBD7}" srcOrd="2" destOrd="0" presId="urn:microsoft.com/office/officeart/2005/8/layout/vList4"/>
    <dgm:cxn modelId="{76B0C317-35BF-453A-9A67-5B5BA5F309B4}" type="presParOf" srcId="{6A5E5F49-2723-4C88-98BA-F2F6FF7E6616}" destId="{7DBBD936-461E-4024-9E47-AA4D097F154B}" srcOrd="3" destOrd="0" presId="urn:microsoft.com/office/officeart/2005/8/layout/vList4"/>
    <dgm:cxn modelId="{850EBEF9-A8ED-4E30-B3ED-2800F476C8C7}" type="presParOf" srcId="{6A5E5F49-2723-4C88-98BA-F2F6FF7E6616}" destId="{2762763F-0980-432C-B6A7-A2B4A76F32DA}" srcOrd="4" destOrd="0" presId="urn:microsoft.com/office/officeart/2005/8/layout/vList4"/>
    <dgm:cxn modelId="{505EB54E-B3AB-481C-A6D5-3A131BA55533}" type="presParOf" srcId="{2762763F-0980-432C-B6A7-A2B4A76F32DA}" destId="{54B84C0B-6F1E-462F-996C-7AB54AA5A882}" srcOrd="0" destOrd="0" presId="urn:microsoft.com/office/officeart/2005/8/layout/vList4"/>
    <dgm:cxn modelId="{D0B673E4-D22E-4D51-9E6A-5984927EDD50}" type="presParOf" srcId="{2762763F-0980-432C-B6A7-A2B4A76F32DA}" destId="{CAFC51CA-CF1C-4553-962C-7C2999F1EE83}" srcOrd="1" destOrd="0" presId="urn:microsoft.com/office/officeart/2005/8/layout/vList4"/>
    <dgm:cxn modelId="{69C17DF7-73F6-49BF-BA9D-F6B664522996}" type="presParOf" srcId="{2762763F-0980-432C-B6A7-A2B4A76F32DA}" destId="{F7175C2A-A01C-435E-8A52-295D0EBEC38C}"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B2CD080-468D-41FE-9802-85551BEA935C}"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D55773BF-15E1-460E-A129-4AA46033403B}">
      <dgm:prSet phldrT="[Текст]" custT="1"/>
      <dgm:spPr/>
      <dgm:t>
        <a:bodyPr/>
        <a:lstStyle/>
        <a:p>
          <a:pPr marL="177800" indent="0" algn="just">
            <a:spcAft>
              <a:spcPts val="0"/>
            </a:spcAft>
          </a:pPr>
          <a:r>
            <a:rPr lang="ru-RU" sz="2000" b="1" dirty="0">
              <a:solidFill>
                <a:schemeClr val="tx2"/>
              </a:solidFill>
            </a:rPr>
            <a:t>Правила приема в конкретную образовательную организацию </a:t>
          </a:r>
          <a:r>
            <a:rPr lang="ru-RU" sz="2000" b="1" dirty="0">
              <a:solidFill>
                <a:schemeClr val="tx1"/>
              </a:solidFill>
            </a:rPr>
            <a:t>на обучение по образовательным программам </a:t>
          </a:r>
          <a:r>
            <a:rPr lang="ru-RU" sz="2000" b="1" dirty="0">
              <a:solidFill>
                <a:schemeClr val="tx2"/>
              </a:solidFill>
            </a:rPr>
            <a:t>устанавливаются</a:t>
          </a:r>
          <a:r>
            <a:rPr lang="ru-RU" sz="2000" b="1" dirty="0">
              <a:solidFill>
                <a:schemeClr val="tx1"/>
              </a:solidFill>
            </a:rPr>
            <a:t> в части не урегулированной законодательством об образовании образовательной организацией </a:t>
          </a:r>
          <a:r>
            <a:rPr lang="ru-RU" sz="2000" b="1" dirty="0">
              <a:solidFill>
                <a:schemeClr val="tx2"/>
              </a:solidFill>
            </a:rPr>
            <a:t>самостоятельно</a:t>
          </a:r>
          <a:r>
            <a:rPr lang="ru-RU" sz="2000" b="1" dirty="0">
              <a:solidFill>
                <a:schemeClr val="tx1"/>
              </a:solidFill>
            </a:rPr>
            <a:t>!</a:t>
          </a:r>
        </a:p>
      </dgm:t>
    </dgm:pt>
    <dgm:pt modelId="{8AC767C7-A180-44E7-918C-FE1FFC81536D}" type="parTrans" cxnId="{1078594B-AB8F-486A-8C06-8A93F7045007}">
      <dgm:prSet/>
      <dgm:spPr/>
      <dgm:t>
        <a:bodyPr/>
        <a:lstStyle/>
        <a:p>
          <a:endParaRPr lang="ru-RU"/>
        </a:p>
      </dgm:t>
    </dgm:pt>
    <dgm:pt modelId="{27B373B5-B261-469B-9847-A6E8DEA41406}" type="sibTrans" cxnId="{1078594B-AB8F-486A-8C06-8A93F7045007}">
      <dgm:prSet/>
      <dgm:spPr/>
      <dgm:t>
        <a:bodyPr/>
        <a:lstStyle/>
        <a:p>
          <a:endParaRPr lang="ru-RU"/>
        </a:p>
      </dgm:t>
    </dgm:pt>
    <dgm:pt modelId="{765606B5-DFA8-4CB2-898E-AB4FD627DC01}">
      <dgm:prSet phldrT="[Текст]" custT="1"/>
      <dgm:spPr/>
      <dgm:t>
        <a:bodyPr/>
        <a:lstStyle/>
        <a:p>
          <a:pPr marL="177800" indent="0" algn="just">
            <a:spcAft>
              <a:spcPts val="0"/>
            </a:spcAft>
          </a:pPr>
          <a:r>
            <a:rPr lang="ru-RU" sz="2000" b="1" dirty="0">
              <a:solidFill>
                <a:schemeClr val="tx1"/>
              </a:solidFill>
            </a:rPr>
            <a:t>Соответствующее положение/порядок размещается на сайте школы, учреждения СПО, вуза. </a:t>
          </a:r>
        </a:p>
        <a:p>
          <a:pPr marL="177800" indent="0" algn="just">
            <a:spcAft>
              <a:spcPts val="0"/>
            </a:spcAft>
          </a:pPr>
          <a:r>
            <a:rPr lang="ru-RU" sz="2000" b="1" dirty="0">
              <a:solidFill>
                <a:schemeClr val="tx1"/>
              </a:solidFill>
            </a:rPr>
            <a:t>Для разъяснения условий поступления необходимо обратиться к администрации конкретной образовательной организации и (или) в приемную комиссию.</a:t>
          </a:r>
        </a:p>
      </dgm:t>
    </dgm:pt>
    <dgm:pt modelId="{67FAFC4E-50AB-4A6F-B760-F059A8B3E83D}" type="parTrans" cxnId="{2553C498-A5E4-4684-A0FC-628DCE260509}">
      <dgm:prSet/>
      <dgm:spPr/>
      <dgm:t>
        <a:bodyPr/>
        <a:lstStyle/>
        <a:p>
          <a:endParaRPr lang="ru-RU"/>
        </a:p>
      </dgm:t>
    </dgm:pt>
    <dgm:pt modelId="{C4BB92DD-62C6-4127-B538-04A80F0F84F7}" type="sibTrans" cxnId="{2553C498-A5E4-4684-A0FC-628DCE260509}">
      <dgm:prSet/>
      <dgm:spPr/>
      <dgm:t>
        <a:bodyPr/>
        <a:lstStyle/>
        <a:p>
          <a:endParaRPr lang="ru-RU"/>
        </a:p>
      </dgm:t>
    </dgm:pt>
    <dgm:pt modelId="{6A5E5F49-2723-4C88-98BA-F2F6FF7E6616}" type="pres">
      <dgm:prSet presAssocID="{4B2CD080-468D-41FE-9802-85551BEA935C}" presName="linear" presStyleCnt="0">
        <dgm:presLayoutVars>
          <dgm:dir/>
          <dgm:resizeHandles val="exact"/>
        </dgm:presLayoutVars>
      </dgm:prSet>
      <dgm:spPr/>
      <dgm:t>
        <a:bodyPr/>
        <a:lstStyle/>
        <a:p>
          <a:endParaRPr lang="ru-RU"/>
        </a:p>
      </dgm:t>
    </dgm:pt>
    <dgm:pt modelId="{374B699D-A640-4D90-A07B-1899AA22141B}" type="pres">
      <dgm:prSet presAssocID="{D55773BF-15E1-460E-A129-4AA46033403B}" presName="comp" presStyleCnt="0"/>
      <dgm:spPr/>
    </dgm:pt>
    <dgm:pt modelId="{6B6DF759-E630-4D57-913F-B78548B5503A}" type="pres">
      <dgm:prSet presAssocID="{D55773BF-15E1-460E-A129-4AA46033403B}" presName="box" presStyleLbl="node1" presStyleIdx="0" presStyleCnt="2"/>
      <dgm:spPr/>
      <dgm:t>
        <a:bodyPr/>
        <a:lstStyle/>
        <a:p>
          <a:endParaRPr lang="ru-RU"/>
        </a:p>
      </dgm:t>
    </dgm:pt>
    <dgm:pt modelId="{3A584975-E359-4BCC-9E4F-75FB70D0E7A7}" type="pres">
      <dgm:prSet presAssocID="{D55773BF-15E1-460E-A129-4AA46033403B}" presName="img" presStyleLbl="fg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000" r="-4000"/>
          </a:stretch>
        </a:blipFill>
      </dgm:spPr>
      <dgm:t>
        <a:bodyPr/>
        <a:lstStyle/>
        <a:p>
          <a:endParaRPr lang="ru-RU"/>
        </a:p>
      </dgm:t>
    </dgm:pt>
    <dgm:pt modelId="{70D0B1FE-CC76-4A10-8316-97B074301425}" type="pres">
      <dgm:prSet presAssocID="{D55773BF-15E1-460E-A129-4AA46033403B}" presName="text" presStyleLbl="node1" presStyleIdx="0" presStyleCnt="2">
        <dgm:presLayoutVars>
          <dgm:bulletEnabled val="1"/>
        </dgm:presLayoutVars>
      </dgm:prSet>
      <dgm:spPr/>
      <dgm:t>
        <a:bodyPr/>
        <a:lstStyle/>
        <a:p>
          <a:endParaRPr lang="ru-RU"/>
        </a:p>
      </dgm:t>
    </dgm:pt>
    <dgm:pt modelId="{3B76B1AA-C870-4D29-958E-0AAFF423E487}" type="pres">
      <dgm:prSet presAssocID="{27B373B5-B261-469B-9847-A6E8DEA41406}" presName="spacer" presStyleCnt="0"/>
      <dgm:spPr/>
    </dgm:pt>
    <dgm:pt modelId="{C335BB61-A896-45E2-8B5B-6F37C29FC7CD}" type="pres">
      <dgm:prSet presAssocID="{765606B5-DFA8-4CB2-898E-AB4FD627DC01}" presName="comp" presStyleCnt="0"/>
      <dgm:spPr/>
    </dgm:pt>
    <dgm:pt modelId="{E0093BA3-0473-410C-B75E-7520F227BD2E}" type="pres">
      <dgm:prSet presAssocID="{765606B5-DFA8-4CB2-898E-AB4FD627DC01}" presName="box" presStyleLbl="node1" presStyleIdx="1" presStyleCnt="2"/>
      <dgm:spPr/>
      <dgm:t>
        <a:bodyPr/>
        <a:lstStyle/>
        <a:p>
          <a:endParaRPr lang="ru-RU"/>
        </a:p>
      </dgm:t>
    </dgm:pt>
    <dgm:pt modelId="{8DD1770B-10E0-4ECF-9425-380E692431F7}" type="pres">
      <dgm:prSet presAssocID="{765606B5-DFA8-4CB2-898E-AB4FD627DC01}" presName="img" presStyleLbl="fgImgPlace1" presStyleIdx="1"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000" r="-4000"/>
          </a:stretch>
        </a:blipFill>
      </dgm:spPr>
      <dgm:t>
        <a:bodyPr/>
        <a:lstStyle/>
        <a:p>
          <a:endParaRPr lang="ru-RU"/>
        </a:p>
      </dgm:t>
    </dgm:pt>
    <dgm:pt modelId="{8A6114F0-C3A0-4B1B-820D-509AACEEEBD7}" type="pres">
      <dgm:prSet presAssocID="{765606B5-DFA8-4CB2-898E-AB4FD627DC01}" presName="text" presStyleLbl="node1" presStyleIdx="1" presStyleCnt="2">
        <dgm:presLayoutVars>
          <dgm:bulletEnabled val="1"/>
        </dgm:presLayoutVars>
      </dgm:prSet>
      <dgm:spPr/>
      <dgm:t>
        <a:bodyPr/>
        <a:lstStyle/>
        <a:p>
          <a:endParaRPr lang="ru-RU"/>
        </a:p>
      </dgm:t>
    </dgm:pt>
  </dgm:ptLst>
  <dgm:cxnLst>
    <dgm:cxn modelId="{D57088ED-C743-457F-B129-E2FEAE53056C}" type="presOf" srcId="{D55773BF-15E1-460E-A129-4AA46033403B}" destId="{6B6DF759-E630-4D57-913F-B78548B5503A}" srcOrd="0" destOrd="0" presId="urn:microsoft.com/office/officeart/2005/8/layout/vList4"/>
    <dgm:cxn modelId="{42F43B12-43E8-4CD3-90BF-05F004252EC9}" type="presOf" srcId="{765606B5-DFA8-4CB2-898E-AB4FD627DC01}" destId="{E0093BA3-0473-410C-B75E-7520F227BD2E}" srcOrd="0" destOrd="0" presId="urn:microsoft.com/office/officeart/2005/8/layout/vList4"/>
    <dgm:cxn modelId="{834EE901-9E16-49EA-8398-93BC8F0F7894}" type="presOf" srcId="{4B2CD080-468D-41FE-9802-85551BEA935C}" destId="{6A5E5F49-2723-4C88-98BA-F2F6FF7E6616}" srcOrd="0" destOrd="0" presId="urn:microsoft.com/office/officeart/2005/8/layout/vList4"/>
    <dgm:cxn modelId="{2553C498-A5E4-4684-A0FC-628DCE260509}" srcId="{4B2CD080-468D-41FE-9802-85551BEA935C}" destId="{765606B5-DFA8-4CB2-898E-AB4FD627DC01}" srcOrd="1" destOrd="0" parTransId="{67FAFC4E-50AB-4A6F-B760-F059A8B3E83D}" sibTransId="{C4BB92DD-62C6-4127-B538-04A80F0F84F7}"/>
    <dgm:cxn modelId="{1078594B-AB8F-486A-8C06-8A93F7045007}" srcId="{4B2CD080-468D-41FE-9802-85551BEA935C}" destId="{D55773BF-15E1-460E-A129-4AA46033403B}" srcOrd="0" destOrd="0" parTransId="{8AC767C7-A180-44E7-918C-FE1FFC81536D}" sibTransId="{27B373B5-B261-469B-9847-A6E8DEA41406}"/>
    <dgm:cxn modelId="{8D132998-B602-414F-A6ED-929A078F7244}" type="presOf" srcId="{D55773BF-15E1-460E-A129-4AA46033403B}" destId="{70D0B1FE-CC76-4A10-8316-97B074301425}" srcOrd="1" destOrd="0" presId="urn:microsoft.com/office/officeart/2005/8/layout/vList4"/>
    <dgm:cxn modelId="{C7E53F78-333E-444C-A0A7-FB9C588C0CD0}" type="presOf" srcId="{765606B5-DFA8-4CB2-898E-AB4FD627DC01}" destId="{8A6114F0-C3A0-4B1B-820D-509AACEEEBD7}" srcOrd="1" destOrd="0" presId="urn:microsoft.com/office/officeart/2005/8/layout/vList4"/>
    <dgm:cxn modelId="{8C5BED79-E110-44C8-B3A3-AB931BDAA598}" type="presParOf" srcId="{6A5E5F49-2723-4C88-98BA-F2F6FF7E6616}" destId="{374B699D-A640-4D90-A07B-1899AA22141B}" srcOrd="0" destOrd="0" presId="urn:microsoft.com/office/officeart/2005/8/layout/vList4"/>
    <dgm:cxn modelId="{2E2D944C-8856-4E3C-A004-3158CC075E32}" type="presParOf" srcId="{374B699D-A640-4D90-A07B-1899AA22141B}" destId="{6B6DF759-E630-4D57-913F-B78548B5503A}" srcOrd="0" destOrd="0" presId="urn:microsoft.com/office/officeart/2005/8/layout/vList4"/>
    <dgm:cxn modelId="{8C85CF05-26E1-4478-8C01-5B24467F9F1A}" type="presParOf" srcId="{374B699D-A640-4D90-A07B-1899AA22141B}" destId="{3A584975-E359-4BCC-9E4F-75FB70D0E7A7}" srcOrd="1" destOrd="0" presId="urn:microsoft.com/office/officeart/2005/8/layout/vList4"/>
    <dgm:cxn modelId="{CF47A586-D2DB-4F58-B033-A8054A374578}" type="presParOf" srcId="{374B699D-A640-4D90-A07B-1899AA22141B}" destId="{70D0B1FE-CC76-4A10-8316-97B074301425}" srcOrd="2" destOrd="0" presId="urn:microsoft.com/office/officeart/2005/8/layout/vList4"/>
    <dgm:cxn modelId="{3188BDB5-79C7-4985-8A74-A6ED686D3A0A}" type="presParOf" srcId="{6A5E5F49-2723-4C88-98BA-F2F6FF7E6616}" destId="{3B76B1AA-C870-4D29-958E-0AAFF423E487}" srcOrd="1" destOrd="0" presId="urn:microsoft.com/office/officeart/2005/8/layout/vList4"/>
    <dgm:cxn modelId="{37219944-F125-4FE7-8C15-A5474CB07B36}" type="presParOf" srcId="{6A5E5F49-2723-4C88-98BA-F2F6FF7E6616}" destId="{C335BB61-A896-45E2-8B5B-6F37C29FC7CD}" srcOrd="2" destOrd="0" presId="urn:microsoft.com/office/officeart/2005/8/layout/vList4"/>
    <dgm:cxn modelId="{8838EA1D-403B-47CC-9EFA-15CA40F4038F}" type="presParOf" srcId="{C335BB61-A896-45E2-8B5B-6F37C29FC7CD}" destId="{E0093BA3-0473-410C-B75E-7520F227BD2E}" srcOrd="0" destOrd="0" presId="urn:microsoft.com/office/officeart/2005/8/layout/vList4"/>
    <dgm:cxn modelId="{5EAC9BA3-6BAC-411C-A1A4-66CC16DFC987}" type="presParOf" srcId="{C335BB61-A896-45E2-8B5B-6F37C29FC7CD}" destId="{8DD1770B-10E0-4ECF-9425-380E692431F7}" srcOrd="1" destOrd="0" presId="urn:microsoft.com/office/officeart/2005/8/layout/vList4"/>
    <dgm:cxn modelId="{818BE987-6398-4046-80D0-D145069A02EE}" type="presParOf" srcId="{C335BB61-A896-45E2-8B5B-6F37C29FC7CD}" destId="{8A6114F0-C3A0-4B1B-820D-509AACEEEBD7}"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989839B-2B25-4413-BB2D-27C8A84A1480}"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FB190844-D052-4F3E-9FD1-24326D4ADFB4}">
      <dgm:prSet phldrT="[Текст]" custT="1"/>
      <dgm:spPr/>
      <dgm:t>
        <a:bodyPr/>
        <a:lstStyle/>
        <a:p>
          <a:r>
            <a:rPr lang="ru-RU" sz="3200" b="1" dirty="0">
              <a:solidFill>
                <a:srgbClr val="C00000"/>
              </a:solidFill>
            </a:rPr>
            <a:t>СПО</a:t>
          </a:r>
        </a:p>
      </dgm:t>
    </dgm:pt>
    <dgm:pt modelId="{9AF95327-E3DC-448B-8463-C642ED02339A}" type="parTrans" cxnId="{8002B020-ADAA-4B04-9274-221CCDE03156}">
      <dgm:prSet/>
      <dgm:spPr/>
      <dgm:t>
        <a:bodyPr/>
        <a:lstStyle/>
        <a:p>
          <a:endParaRPr lang="ru-RU"/>
        </a:p>
      </dgm:t>
    </dgm:pt>
    <dgm:pt modelId="{6E7820DD-F91E-40BF-8A3F-7B0F7FD564AE}" type="sibTrans" cxnId="{8002B020-ADAA-4B04-9274-221CCDE03156}">
      <dgm:prSet/>
      <dgm:spPr/>
      <dgm:t>
        <a:bodyPr/>
        <a:lstStyle/>
        <a:p>
          <a:endParaRPr lang="ru-RU"/>
        </a:p>
      </dgm:t>
    </dgm:pt>
    <dgm:pt modelId="{BE117CB6-5BE0-484F-834C-445C8996BE7D}">
      <dgm:prSet phldrT="[Текст]" custT="1"/>
      <dgm:spPr/>
      <dgm:t>
        <a:bodyPr/>
        <a:lstStyle/>
        <a:p>
          <a:r>
            <a:rPr lang="ru-RU" sz="1600" b="1" dirty="0">
              <a:solidFill>
                <a:schemeClr val="tx2"/>
              </a:solidFill>
            </a:rPr>
            <a:t>Не позднее 1 марта:</a:t>
          </a:r>
        </a:p>
      </dgm:t>
    </dgm:pt>
    <dgm:pt modelId="{84199A07-874B-4DB6-A7D0-184F1B5346FD}" type="parTrans" cxnId="{04633051-5CF4-4722-A5B3-8BA4EDD9832D}">
      <dgm:prSet/>
      <dgm:spPr/>
      <dgm:t>
        <a:bodyPr/>
        <a:lstStyle/>
        <a:p>
          <a:endParaRPr lang="ru-RU"/>
        </a:p>
      </dgm:t>
    </dgm:pt>
    <dgm:pt modelId="{77B708D4-973D-450F-BF3B-F03622F92519}" type="sibTrans" cxnId="{04633051-5CF4-4722-A5B3-8BA4EDD9832D}">
      <dgm:prSet/>
      <dgm:spPr/>
      <dgm:t>
        <a:bodyPr/>
        <a:lstStyle/>
        <a:p>
          <a:endParaRPr lang="ru-RU"/>
        </a:p>
      </dgm:t>
    </dgm:pt>
    <dgm:pt modelId="{773986D6-274A-44AC-BC11-8B322DA70EB3}">
      <dgm:prSet phldrT="[Текст]" custT="1"/>
      <dgm:spPr/>
      <dgm:t>
        <a:bodyPr/>
        <a:lstStyle/>
        <a:p>
          <a:pPr algn="just">
            <a:spcAft>
              <a:spcPts val="0"/>
            </a:spcAft>
          </a:pPr>
          <a:r>
            <a:rPr lang="ru-RU" sz="1400" b="1" dirty="0"/>
            <a:t>- правила приема,</a:t>
          </a:r>
        </a:p>
        <a:p>
          <a:pPr algn="just">
            <a:spcAft>
              <a:spcPts val="0"/>
            </a:spcAft>
          </a:pPr>
          <a:r>
            <a:rPr lang="ru-RU" sz="1400" b="1" dirty="0"/>
            <a:t>- перечень специальностей (профессий), по которым объявляется прием,</a:t>
          </a:r>
        </a:p>
        <a:p>
          <a:pPr algn="just">
            <a:spcAft>
              <a:spcPts val="0"/>
            </a:spcAft>
          </a:pPr>
          <a:r>
            <a:rPr lang="ru-RU" sz="1400" b="1" dirty="0"/>
            <a:t>- перечень вступительных испытаний,</a:t>
          </a:r>
        </a:p>
        <a:p>
          <a:pPr algn="just">
            <a:spcAft>
              <a:spcPts val="0"/>
            </a:spcAft>
          </a:pPr>
          <a:r>
            <a:rPr lang="ru-RU" sz="1400" b="1" dirty="0"/>
            <a:t>- информацию о формах проведения вступительных испытаний.</a:t>
          </a:r>
        </a:p>
        <a:p>
          <a:pPr algn="ctr">
            <a:spcAft>
              <a:spcPts val="0"/>
            </a:spcAft>
          </a:pPr>
          <a:r>
            <a:rPr lang="ru-RU" sz="1400" b="1" dirty="0">
              <a:solidFill>
                <a:schemeClr val="tx2"/>
              </a:solidFill>
            </a:rPr>
            <a:t>Не позднее 1 июня:</a:t>
          </a:r>
        </a:p>
        <a:p>
          <a:pPr algn="just">
            <a:spcAft>
              <a:spcPts val="0"/>
            </a:spcAft>
          </a:pPr>
          <a:r>
            <a:rPr lang="ru-RU" sz="1400" b="1" dirty="0"/>
            <a:t>- общее количество мест для приема по каждой специальности (профессии),</a:t>
          </a:r>
        </a:p>
        <a:p>
          <a:pPr algn="just">
            <a:spcAft>
              <a:spcPts val="0"/>
            </a:spcAft>
          </a:pPr>
          <a:r>
            <a:rPr lang="ru-RU" sz="1400" b="1" dirty="0"/>
            <a:t>- количество бюджетных и платных мест и др.</a:t>
          </a:r>
        </a:p>
      </dgm:t>
    </dgm:pt>
    <dgm:pt modelId="{FFB1AC25-D1F4-4657-B44B-CB484F6F669A}" type="parTrans" cxnId="{C13CAA51-5E28-4B7A-8517-539B158B62FC}">
      <dgm:prSet/>
      <dgm:spPr/>
      <dgm:t>
        <a:bodyPr/>
        <a:lstStyle/>
        <a:p>
          <a:endParaRPr lang="ru-RU"/>
        </a:p>
      </dgm:t>
    </dgm:pt>
    <dgm:pt modelId="{8C56A188-E9AA-4E53-966B-01B771236CD8}" type="sibTrans" cxnId="{C13CAA51-5E28-4B7A-8517-539B158B62FC}">
      <dgm:prSet/>
      <dgm:spPr/>
      <dgm:t>
        <a:bodyPr/>
        <a:lstStyle/>
        <a:p>
          <a:endParaRPr lang="ru-RU"/>
        </a:p>
      </dgm:t>
    </dgm:pt>
    <dgm:pt modelId="{B7A1B3D5-E2FC-47CD-B917-F103FD327151}">
      <dgm:prSet phldrT="[Текст]" custT="1"/>
      <dgm:spPr/>
      <dgm:t>
        <a:bodyPr/>
        <a:lstStyle/>
        <a:p>
          <a:r>
            <a:rPr lang="ru-RU" sz="3200" b="1" dirty="0">
              <a:solidFill>
                <a:srgbClr val="C00000"/>
              </a:solidFill>
            </a:rPr>
            <a:t>вуз</a:t>
          </a:r>
        </a:p>
      </dgm:t>
    </dgm:pt>
    <dgm:pt modelId="{3C7BB732-5375-459D-AE4A-3978B797070A}" type="parTrans" cxnId="{721F41AF-54A2-4D0A-B109-3CF0343775A1}">
      <dgm:prSet/>
      <dgm:spPr/>
      <dgm:t>
        <a:bodyPr/>
        <a:lstStyle/>
        <a:p>
          <a:endParaRPr lang="ru-RU"/>
        </a:p>
      </dgm:t>
    </dgm:pt>
    <dgm:pt modelId="{64245728-3CA2-439D-93FD-641349CE6AAD}" type="sibTrans" cxnId="{721F41AF-54A2-4D0A-B109-3CF0343775A1}">
      <dgm:prSet/>
      <dgm:spPr/>
      <dgm:t>
        <a:bodyPr/>
        <a:lstStyle/>
        <a:p>
          <a:endParaRPr lang="ru-RU"/>
        </a:p>
      </dgm:t>
    </dgm:pt>
    <dgm:pt modelId="{5F11F33D-E5E9-4928-B21D-BC51AEFDC62D}">
      <dgm:prSet phldrT="[Текст]" custT="1"/>
      <dgm:spPr/>
      <dgm:t>
        <a:bodyPr/>
        <a:lstStyle/>
        <a:p>
          <a:r>
            <a:rPr lang="ru-RU" sz="1600" b="1" dirty="0">
              <a:solidFill>
                <a:schemeClr val="tx2"/>
              </a:solidFill>
            </a:rPr>
            <a:t>Не позднее </a:t>
          </a:r>
          <a:r>
            <a:rPr lang="ru-RU" sz="1600" b="1" dirty="0" smtClean="0">
              <a:solidFill>
                <a:schemeClr val="tx2"/>
              </a:solidFill>
            </a:rPr>
            <a:t>20 января:</a:t>
          </a:r>
          <a:endParaRPr lang="ru-RU" sz="1600" b="1" dirty="0">
            <a:solidFill>
              <a:schemeClr val="tx2"/>
            </a:solidFill>
          </a:endParaRPr>
        </a:p>
      </dgm:t>
    </dgm:pt>
    <dgm:pt modelId="{64B21E72-5FD7-4C6C-8BEC-E7C4762B729E}" type="parTrans" cxnId="{2F83CE2D-E740-4EFB-9470-98D3CDE09C0A}">
      <dgm:prSet/>
      <dgm:spPr/>
      <dgm:t>
        <a:bodyPr/>
        <a:lstStyle/>
        <a:p>
          <a:endParaRPr lang="ru-RU"/>
        </a:p>
      </dgm:t>
    </dgm:pt>
    <dgm:pt modelId="{889DA9D3-3CED-412B-BE8E-2F5CDB4FB6F8}" type="sibTrans" cxnId="{2F83CE2D-E740-4EFB-9470-98D3CDE09C0A}">
      <dgm:prSet/>
      <dgm:spPr/>
      <dgm:t>
        <a:bodyPr/>
        <a:lstStyle/>
        <a:p>
          <a:endParaRPr lang="ru-RU"/>
        </a:p>
      </dgm:t>
    </dgm:pt>
    <dgm:pt modelId="{BDCBCB84-F967-48D9-AA51-9509511753F6}">
      <dgm:prSet phldrT="[Текст]" custT="1"/>
      <dgm:spPr/>
      <dgm:t>
        <a:bodyPr/>
        <a:lstStyle/>
        <a:p>
          <a:pPr algn="just">
            <a:spcAft>
              <a:spcPts val="0"/>
            </a:spcAft>
          </a:pPr>
          <a:r>
            <a:rPr lang="ru-RU" sz="1400" b="1" dirty="0"/>
            <a:t>- правила приема,</a:t>
          </a:r>
        </a:p>
        <a:p>
          <a:pPr algn="just">
            <a:spcAft>
              <a:spcPts val="0"/>
            </a:spcAft>
          </a:pPr>
          <a:r>
            <a:rPr lang="ru-RU" sz="1400" b="1" dirty="0"/>
            <a:t>- сроки проведения приема,</a:t>
          </a:r>
        </a:p>
        <a:p>
          <a:pPr algn="just">
            <a:spcAft>
              <a:spcPts val="0"/>
            </a:spcAft>
          </a:pPr>
          <a:r>
            <a:rPr lang="ru-RU" sz="1400" b="1" dirty="0"/>
            <a:t>- перечень индивидуальных достижений поступающих, учитываемых при приеме, </a:t>
          </a:r>
        </a:p>
        <a:p>
          <a:pPr algn="just">
            <a:spcAft>
              <a:spcPts val="0"/>
            </a:spcAft>
          </a:pPr>
          <a:r>
            <a:rPr lang="ru-RU" sz="1400" b="1" dirty="0"/>
            <a:t>- информация о проведении вступительных испытаний,</a:t>
          </a:r>
        </a:p>
        <a:p>
          <a:pPr algn="just">
            <a:spcAft>
              <a:spcPts val="0"/>
            </a:spcAft>
          </a:pPr>
          <a:r>
            <a:rPr lang="ru-RU" sz="1400" b="1" dirty="0"/>
            <a:t>- количество мест для приема, </a:t>
          </a:r>
        </a:p>
        <a:p>
          <a:pPr algn="just">
            <a:spcAft>
              <a:spcPts val="0"/>
            </a:spcAft>
          </a:pPr>
          <a:r>
            <a:rPr lang="ru-RU" sz="1400" b="1" dirty="0"/>
            <a:t>- перечень вступительных испытаний, </a:t>
          </a:r>
        </a:p>
        <a:p>
          <a:pPr algn="just">
            <a:spcAft>
              <a:spcPts val="0"/>
            </a:spcAft>
          </a:pPr>
          <a:r>
            <a:rPr lang="ru-RU" sz="1400" b="1" dirty="0"/>
            <a:t>- информация о наличии общежития и др.</a:t>
          </a:r>
        </a:p>
      </dgm:t>
    </dgm:pt>
    <dgm:pt modelId="{4A9C3159-8DD1-4E3C-BC34-FC2CE78CB2AA}" type="parTrans" cxnId="{6FA898F5-2561-4AC5-98B5-FD988633E1D0}">
      <dgm:prSet/>
      <dgm:spPr/>
      <dgm:t>
        <a:bodyPr/>
        <a:lstStyle/>
        <a:p>
          <a:endParaRPr lang="ru-RU"/>
        </a:p>
      </dgm:t>
    </dgm:pt>
    <dgm:pt modelId="{DECB30E0-A18E-41B6-9B6B-1542DED6B978}" type="sibTrans" cxnId="{6FA898F5-2561-4AC5-98B5-FD988633E1D0}">
      <dgm:prSet/>
      <dgm:spPr/>
      <dgm:t>
        <a:bodyPr/>
        <a:lstStyle/>
        <a:p>
          <a:endParaRPr lang="ru-RU"/>
        </a:p>
      </dgm:t>
    </dgm:pt>
    <dgm:pt modelId="{3208431B-CE71-400B-B8CF-0EFBC7C2C2DD}" type="pres">
      <dgm:prSet presAssocID="{C989839B-2B25-4413-BB2D-27C8A84A1480}" presName="theList" presStyleCnt="0">
        <dgm:presLayoutVars>
          <dgm:dir/>
          <dgm:animLvl val="lvl"/>
          <dgm:resizeHandles val="exact"/>
        </dgm:presLayoutVars>
      </dgm:prSet>
      <dgm:spPr/>
      <dgm:t>
        <a:bodyPr/>
        <a:lstStyle/>
        <a:p>
          <a:endParaRPr lang="ru-RU"/>
        </a:p>
      </dgm:t>
    </dgm:pt>
    <dgm:pt modelId="{3C724880-84AF-4D9B-9563-5C139AD42005}" type="pres">
      <dgm:prSet presAssocID="{FB190844-D052-4F3E-9FD1-24326D4ADFB4}" presName="compNode" presStyleCnt="0"/>
      <dgm:spPr/>
    </dgm:pt>
    <dgm:pt modelId="{E6B1343D-D2AB-4CC7-8C71-7DAF98DA4D66}" type="pres">
      <dgm:prSet presAssocID="{FB190844-D052-4F3E-9FD1-24326D4ADFB4}" presName="aNode" presStyleLbl="bgShp" presStyleIdx="0" presStyleCnt="2"/>
      <dgm:spPr/>
      <dgm:t>
        <a:bodyPr/>
        <a:lstStyle/>
        <a:p>
          <a:endParaRPr lang="ru-RU"/>
        </a:p>
      </dgm:t>
    </dgm:pt>
    <dgm:pt modelId="{02F641DC-814B-4B03-90D0-0350D932C1B2}" type="pres">
      <dgm:prSet presAssocID="{FB190844-D052-4F3E-9FD1-24326D4ADFB4}" presName="textNode" presStyleLbl="bgShp" presStyleIdx="0" presStyleCnt="2"/>
      <dgm:spPr/>
      <dgm:t>
        <a:bodyPr/>
        <a:lstStyle/>
        <a:p>
          <a:endParaRPr lang="ru-RU"/>
        </a:p>
      </dgm:t>
    </dgm:pt>
    <dgm:pt modelId="{01397152-3404-49A0-905F-FB2A812219EF}" type="pres">
      <dgm:prSet presAssocID="{FB190844-D052-4F3E-9FD1-24326D4ADFB4}" presName="compChildNode" presStyleCnt="0"/>
      <dgm:spPr/>
    </dgm:pt>
    <dgm:pt modelId="{1737F130-A01A-4FF1-AF5A-6E0E5F4A3E98}" type="pres">
      <dgm:prSet presAssocID="{FB190844-D052-4F3E-9FD1-24326D4ADFB4}" presName="theInnerList" presStyleCnt="0"/>
      <dgm:spPr/>
    </dgm:pt>
    <dgm:pt modelId="{84E93E8B-76AD-4BFB-88B4-06CDB2A0E1EB}" type="pres">
      <dgm:prSet presAssocID="{BE117CB6-5BE0-484F-834C-445C8996BE7D}" presName="childNode" presStyleLbl="node1" presStyleIdx="0" presStyleCnt="4" custScaleY="343053" custLinFactY="-248740" custLinFactNeighborX="685" custLinFactNeighborY="-300000">
        <dgm:presLayoutVars>
          <dgm:bulletEnabled val="1"/>
        </dgm:presLayoutVars>
      </dgm:prSet>
      <dgm:spPr/>
      <dgm:t>
        <a:bodyPr/>
        <a:lstStyle/>
        <a:p>
          <a:endParaRPr lang="ru-RU"/>
        </a:p>
      </dgm:t>
    </dgm:pt>
    <dgm:pt modelId="{1241456A-71F9-4532-8D8F-D6AA3DC756D2}" type="pres">
      <dgm:prSet presAssocID="{BE117CB6-5BE0-484F-834C-445C8996BE7D}" presName="aSpace2" presStyleCnt="0"/>
      <dgm:spPr/>
    </dgm:pt>
    <dgm:pt modelId="{4077A32D-2622-40DB-AA07-EDD52D167652}" type="pres">
      <dgm:prSet presAssocID="{773986D6-274A-44AC-BC11-8B322DA70EB3}" presName="childNode" presStyleLbl="node1" presStyleIdx="1" presStyleCnt="4" custScaleX="117753" custScaleY="2000000" custLinFactY="-23899" custLinFactNeighborX="685" custLinFactNeighborY="-100000">
        <dgm:presLayoutVars>
          <dgm:bulletEnabled val="1"/>
        </dgm:presLayoutVars>
      </dgm:prSet>
      <dgm:spPr/>
      <dgm:t>
        <a:bodyPr/>
        <a:lstStyle/>
        <a:p>
          <a:endParaRPr lang="ru-RU"/>
        </a:p>
      </dgm:t>
    </dgm:pt>
    <dgm:pt modelId="{BD78933F-C233-48D2-9BF0-534271C557AA}" type="pres">
      <dgm:prSet presAssocID="{FB190844-D052-4F3E-9FD1-24326D4ADFB4}" presName="aSpace" presStyleCnt="0"/>
      <dgm:spPr/>
    </dgm:pt>
    <dgm:pt modelId="{4A7A2399-DBCB-4B03-A6BD-68149B38508F}" type="pres">
      <dgm:prSet presAssocID="{B7A1B3D5-E2FC-47CD-B917-F103FD327151}" presName="compNode" presStyleCnt="0"/>
      <dgm:spPr/>
    </dgm:pt>
    <dgm:pt modelId="{F1E4B6A3-AEF6-4698-A351-71BE21FEAC78}" type="pres">
      <dgm:prSet presAssocID="{B7A1B3D5-E2FC-47CD-B917-F103FD327151}" presName="aNode" presStyleLbl="bgShp" presStyleIdx="1" presStyleCnt="2"/>
      <dgm:spPr/>
      <dgm:t>
        <a:bodyPr/>
        <a:lstStyle/>
        <a:p>
          <a:endParaRPr lang="ru-RU"/>
        </a:p>
      </dgm:t>
    </dgm:pt>
    <dgm:pt modelId="{D49CE90F-7C97-41D1-BE78-838383CD054A}" type="pres">
      <dgm:prSet presAssocID="{B7A1B3D5-E2FC-47CD-B917-F103FD327151}" presName="textNode" presStyleLbl="bgShp" presStyleIdx="1" presStyleCnt="2"/>
      <dgm:spPr/>
      <dgm:t>
        <a:bodyPr/>
        <a:lstStyle/>
        <a:p>
          <a:endParaRPr lang="ru-RU"/>
        </a:p>
      </dgm:t>
    </dgm:pt>
    <dgm:pt modelId="{86692016-B9CD-4A9F-AEA7-25195C544D9B}" type="pres">
      <dgm:prSet presAssocID="{B7A1B3D5-E2FC-47CD-B917-F103FD327151}" presName="compChildNode" presStyleCnt="0"/>
      <dgm:spPr/>
    </dgm:pt>
    <dgm:pt modelId="{F94AC939-C418-443F-89B3-DF6F015D975B}" type="pres">
      <dgm:prSet presAssocID="{B7A1B3D5-E2FC-47CD-B917-F103FD327151}" presName="theInnerList" presStyleCnt="0"/>
      <dgm:spPr/>
    </dgm:pt>
    <dgm:pt modelId="{E1A11756-88CC-4D8F-9C71-7CC36F6D8525}" type="pres">
      <dgm:prSet presAssocID="{5F11F33D-E5E9-4928-B21D-BC51AEFDC62D}" presName="childNode" presStyleLbl="node1" presStyleIdx="2" presStyleCnt="4" custScaleY="462643" custLinFactY="-250102" custLinFactNeighborX="-544" custLinFactNeighborY="-300000">
        <dgm:presLayoutVars>
          <dgm:bulletEnabled val="1"/>
        </dgm:presLayoutVars>
      </dgm:prSet>
      <dgm:spPr/>
      <dgm:t>
        <a:bodyPr/>
        <a:lstStyle/>
        <a:p>
          <a:endParaRPr lang="ru-RU"/>
        </a:p>
      </dgm:t>
    </dgm:pt>
    <dgm:pt modelId="{70C32B03-A2FA-4187-86D5-33EBF28CE690}" type="pres">
      <dgm:prSet presAssocID="{5F11F33D-E5E9-4928-B21D-BC51AEFDC62D}" presName="aSpace2" presStyleCnt="0"/>
      <dgm:spPr/>
    </dgm:pt>
    <dgm:pt modelId="{0111AA5A-D028-4098-9095-1B5EC1CA7EC3}" type="pres">
      <dgm:prSet presAssocID="{BDCBCB84-F967-48D9-AA51-9509511753F6}" presName="childNode" presStyleLbl="node1" presStyleIdx="3" presStyleCnt="4" custScaleX="117753" custScaleY="2000000" custLinFactY="-43694" custLinFactNeighborX="-544" custLinFactNeighborY="-100000">
        <dgm:presLayoutVars>
          <dgm:bulletEnabled val="1"/>
        </dgm:presLayoutVars>
      </dgm:prSet>
      <dgm:spPr/>
      <dgm:t>
        <a:bodyPr/>
        <a:lstStyle/>
        <a:p>
          <a:endParaRPr lang="ru-RU"/>
        </a:p>
      </dgm:t>
    </dgm:pt>
  </dgm:ptLst>
  <dgm:cxnLst>
    <dgm:cxn modelId="{A01D1E6A-9264-4DB6-B0A3-61E12580FD35}" type="presOf" srcId="{FB190844-D052-4F3E-9FD1-24326D4ADFB4}" destId="{E6B1343D-D2AB-4CC7-8C71-7DAF98DA4D66}" srcOrd="0" destOrd="0" presId="urn:microsoft.com/office/officeart/2005/8/layout/lProcess2"/>
    <dgm:cxn modelId="{04633051-5CF4-4722-A5B3-8BA4EDD9832D}" srcId="{FB190844-D052-4F3E-9FD1-24326D4ADFB4}" destId="{BE117CB6-5BE0-484F-834C-445C8996BE7D}" srcOrd="0" destOrd="0" parTransId="{84199A07-874B-4DB6-A7D0-184F1B5346FD}" sibTransId="{77B708D4-973D-450F-BF3B-F03622F92519}"/>
    <dgm:cxn modelId="{CFD899F7-ACB2-4F04-89CE-047F96FB1FCD}" type="presOf" srcId="{BDCBCB84-F967-48D9-AA51-9509511753F6}" destId="{0111AA5A-D028-4098-9095-1B5EC1CA7EC3}" srcOrd="0" destOrd="0" presId="urn:microsoft.com/office/officeart/2005/8/layout/lProcess2"/>
    <dgm:cxn modelId="{AEC262B9-76E0-46B2-BEC3-6E5321282E51}" type="presOf" srcId="{5F11F33D-E5E9-4928-B21D-BC51AEFDC62D}" destId="{E1A11756-88CC-4D8F-9C71-7CC36F6D8525}" srcOrd="0" destOrd="0" presId="urn:microsoft.com/office/officeart/2005/8/layout/lProcess2"/>
    <dgm:cxn modelId="{159A25F7-68C3-4747-92B7-85461AB90205}" type="presOf" srcId="{B7A1B3D5-E2FC-47CD-B917-F103FD327151}" destId="{D49CE90F-7C97-41D1-BE78-838383CD054A}" srcOrd="1" destOrd="0" presId="urn:microsoft.com/office/officeart/2005/8/layout/lProcess2"/>
    <dgm:cxn modelId="{6FA898F5-2561-4AC5-98B5-FD988633E1D0}" srcId="{B7A1B3D5-E2FC-47CD-B917-F103FD327151}" destId="{BDCBCB84-F967-48D9-AA51-9509511753F6}" srcOrd="1" destOrd="0" parTransId="{4A9C3159-8DD1-4E3C-BC34-FC2CE78CB2AA}" sibTransId="{DECB30E0-A18E-41B6-9B6B-1542DED6B978}"/>
    <dgm:cxn modelId="{7A0B1E48-F818-4570-A7E0-CA8F84095A88}" type="presOf" srcId="{773986D6-274A-44AC-BC11-8B322DA70EB3}" destId="{4077A32D-2622-40DB-AA07-EDD52D167652}" srcOrd="0" destOrd="0" presId="urn:microsoft.com/office/officeart/2005/8/layout/lProcess2"/>
    <dgm:cxn modelId="{C13CAA51-5E28-4B7A-8517-539B158B62FC}" srcId="{FB190844-D052-4F3E-9FD1-24326D4ADFB4}" destId="{773986D6-274A-44AC-BC11-8B322DA70EB3}" srcOrd="1" destOrd="0" parTransId="{FFB1AC25-D1F4-4657-B44B-CB484F6F669A}" sibTransId="{8C56A188-E9AA-4E53-966B-01B771236CD8}"/>
    <dgm:cxn modelId="{721F41AF-54A2-4D0A-B109-3CF0343775A1}" srcId="{C989839B-2B25-4413-BB2D-27C8A84A1480}" destId="{B7A1B3D5-E2FC-47CD-B917-F103FD327151}" srcOrd="1" destOrd="0" parTransId="{3C7BB732-5375-459D-AE4A-3978B797070A}" sibTransId="{64245728-3CA2-439D-93FD-641349CE6AAD}"/>
    <dgm:cxn modelId="{FD553BC7-85D5-4D31-B4C3-098360E0E706}" type="presOf" srcId="{BE117CB6-5BE0-484F-834C-445C8996BE7D}" destId="{84E93E8B-76AD-4BFB-88B4-06CDB2A0E1EB}" srcOrd="0" destOrd="0" presId="urn:microsoft.com/office/officeart/2005/8/layout/lProcess2"/>
    <dgm:cxn modelId="{D4CA0926-F8A2-4489-AC4F-A252DE771B6C}" type="presOf" srcId="{FB190844-D052-4F3E-9FD1-24326D4ADFB4}" destId="{02F641DC-814B-4B03-90D0-0350D932C1B2}" srcOrd="1" destOrd="0" presId="urn:microsoft.com/office/officeart/2005/8/layout/lProcess2"/>
    <dgm:cxn modelId="{07541769-8B6C-458F-8802-A3255AFCB3A3}" type="presOf" srcId="{B7A1B3D5-E2FC-47CD-B917-F103FD327151}" destId="{F1E4B6A3-AEF6-4698-A351-71BE21FEAC78}" srcOrd="0" destOrd="0" presId="urn:microsoft.com/office/officeart/2005/8/layout/lProcess2"/>
    <dgm:cxn modelId="{2F83CE2D-E740-4EFB-9470-98D3CDE09C0A}" srcId="{B7A1B3D5-E2FC-47CD-B917-F103FD327151}" destId="{5F11F33D-E5E9-4928-B21D-BC51AEFDC62D}" srcOrd="0" destOrd="0" parTransId="{64B21E72-5FD7-4C6C-8BEC-E7C4762B729E}" sibTransId="{889DA9D3-3CED-412B-BE8E-2F5CDB4FB6F8}"/>
    <dgm:cxn modelId="{8002B020-ADAA-4B04-9274-221CCDE03156}" srcId="{C989839B-2B25-4413-BB2D-27C8A84A1480}" destId="{FB190844-D052-4F3E-9FD1-24326D4ADFB4}" srcOrd="0" destOrd="0" parTransId="{9AF95327-E3DC-448B-8463-C642ED02339A}" sibTransId="{6E7820DD-F91E-40BF-8A3F-7B0F7FD564AE}"/>
    <dgm:cxn modelId="{014497D0-BE98-401A-A924-BF92282FB106}" type="presOf" srcId="{C989839B-2B25-4413-BB2D-27C8A84A1480}" destId="{3208431B-CE71-400B-B8CF-0EFBC7C2C2DD}" srcOrd="0" destOrd="0" presId="urn:microsoft.com/office/officeart/2005/8/layout/lProcess2"/>
    <dgm:cxn modelId="{6DFF6634-FF3E-479B-839B-9F5F46A02798}" type="presParOf" srcId="{3208431B-CE71-400B-B8CF-0EFBC7C2C2DD}" destId="{3C724880-84AF-4D9B-9563-5C139AD42005}" srcOrd="0" destOrd="0" presId="urn:microsoft.com/office/officeart/2005/8/layout/lProcess2"/>
    <dgm:cxn modelId="{5F19C0D9-8C99-487B-BFB1-50E956203F2D}" type="presParOf" srcId="{3C724880-84AF-4D9B-9563-5C139AD42005}" destId="{E6B1343D-D2AB-4CC7-8C71-7DAF98DA4D66}" srcOrd="0" destOrd="0" presId="urn:microsoft.com/office/officeart/2005/8/layout/lProcess2"/>
    <dgm:cxn modelId="{8CA7DD1B-9F3D-43A2-A6A7-BE8D57D1B750}" type="presParOf" srcId="{3C724880-84AF-4D9B-9563-5C139AD42005}" destId="{02F641DC-814B-4B03-90D0-0350D932C1B2}" srcOrd="1" destOrd="0" presId="urn:microsoft.com/office/officeart/2005/8/layout/lProcess2"/>
    <dgm:cxn modelId="{D7C54BB1-3FEE-4D75-A457-C85C6D6999D1}" type="presParOf" srcId="{3C724880-84AF-4D9B-9563-5C139AD42005}" destId="{01397152-3404-49A0-905F-FB2A812219EF}" srcOrd="2" destOrd="0" presId="urn:microsoft.com/office/officeart/2005/8/layout/lProcess2"/>
    <dgm:cxn modelId="{8D777D10-A0B1-49FC-A503-7B8603206896}" type="presParOf" srcId="{01397152-3404-49A0-905F-FB2A812219EF}" destId="{1737F130-A01A-4FF1-AF5A-6E0E5F4A3E98}" srcOrd="0" destOrd="0" presId="urn:microsoft.com/office/officeart/2005/8/layout/lProcess2"/>
    <dgm:cxn modelId="{A2C64FE2-F2AC-47B2-9C84-4465D98EADE4}" type="presParOf" srcId="{1737F130-A01A-4FF1-AF5A-6E0E5F4A3E98}" destId="{84E93E8B-76AD-4BFB-88B4-06CDB2A0E1EB}" srcOrd="0" destOrd="0" presId="urn:microsoft.com/office/officeart/2005/8/layout/lProcess2"/>
    <dgm:cxn modelId="{9766E56F-1F29-43E3-B874-85CE82BA2748}" type="presParOf" srcId="{1737F130-A01A-4FF1-AF5A-6E0E5F4A3E98}" destId="{1241456A-71F9-4532-8D8F-D6AA3DC756D2}" srcOrd="1" destOrd="0" presId="urn:microsoft.com/office/officeart/2005/8/layout/lProcess2"/>
    <dgm:cxn modelId="{1DDA00E9-0A18-4D6E-B9DE-B1C17BE7E0BC}" type="presParOf" srcId="{1737F130-A01A-4FF1-AF5A-6E0E5F4A3E98}" destId="{4077A32D-2622-40DB-AA07-EDD52D167652}" srcOrd="2" destOrd="0" presId="urn:microsoft.com/office/officeart/2005/8/layout/lProcess2"/>
    <dgm:cxn modelId="{AD57F4C6-34AE-4123-95FA-9F141C79ADE4}" type="presParOf" srcId="{3208431B-CE71-400B-B8CF-0EFBC7C2C2DD}" destId="{BD78933F-C233-48D2-9BF0-534271C557AA}" srcOrd="1" destOrd="0" presId="urn:microsoft.com/office/officeart/2005/8/layout/lProcess2"/>
    <dgm:cxn modelId="{E92765AC-FAD3-4571-B127-6E15FC4E1614}" type="presParOf" srcId="{3208431B-CE71-400B-B8CF-0EFBC7C2C2DD}" destId="{4A7A2399-DBCB-4B03-A6BD-68149B38508F}" srcOrd="2" destOrd="0" presId="urn:microsoft.com/office/officeart/2005/8/layout/lProcess2"/>
    <dgm:cxn modelId="{9C3ED464-335B-48AC-BBE9-6C1D2CB51D5D}" type="presParOf" srcId="{4A7A2399-DBCB-4B03-A6BD-68149B38508F}" destId="{F1E4B6A3-AEF6-4698-A351-71BE21FEAC78}" srcOrd="0" destOrd="0" presId="urn:microsoft.com/office/officeart/2005/8/layout/lProcess2"/>
    <dgm:cxn modelId="{C70E2433-5697-4D95-89AE-30842730EF18}" type="presParOf" srcId="{4A7A2399-DBCB-4B03-A6BD-68149B38508F}" destId="{D49CE90F-7C97-41D1-BE78-838383CD054A}" srcOrd="1" destOrd="0" presId="urn:microsoft.com/office/officeart/2005/8/layout/lProcess2"/>
    <dgm:cxn modelId="{DD11FCD4-99A5-465D-BCFD-FF03468906F5}" type="presParOf" srcId="{4A7A2399-DBCB-4B03-A6BD-68149B38508F}" destId="{86692016-B9CD-4A9F-AEA7-25195C544D9B}" srcOrd="2" destOrd="0" presId="urn:microsoft.com/office/officeart/2005/8/layout/lProcess2"/>
    <dgm:cxn modelId="{45292D06-D740-40C5-98B4-8259B814591D}" type="presParOf" srcId="{86692016-B9CD-4A9F-AEA7-25195C544D9B}" destId="{F94AC939-C418-443F-89B3-DF6F015D975B}" srcOrd="0" destOrd="0" presId="urn:microsoft.com/office/officeart/2005/8/layout/lProcess2"/>
    <dgm:cxn modelId="{0CE675A7-42FB-4370-B30D-C10E618EB894}" type="presParOf" srcId="{F94AC939-C418-443F-89B3-DF6F015D975B}" destId="{E1A11756-88CC-4D8F-9C71-7CC36F6D8525}" srcOrd="0" destOrd="0" presId="urn:microsoft.com/office/officeart/2005/8/layout/lProcess2"/>
    <dgm:cxn modelId="{AF0A76D0-7BE3-4F04-A069-0C00D18FED44}" type="presParOf" srcId="{F94AC939-C418-443F-89B3-DF6F015D975B}" destId="{70C32B03-A2FA-4187-86D5-33EBF28CE690}" srcOrd="1" destOrd="0" presId="urn:microsoft.com/office/officeart/2005/8/layout/lProcess2"/>
    <dgm:cxn modelId="{DD69EA3A-F65B-4288-A13E-3BE62F487DD5}" type="presParOf" srcId="{F94AC939-C418-443F-89B3-DF6F015D975B}" destId="{0111AA5A-D028-4098-9095-1B5EC1CA7EC3}"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B2CD080-468D-41FE-9802-85551BEA935C}"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D55773BF-15E1-460E-A129-4AA46033403B}">
      <dgm:prSet phldrT="[Текст]" custT="1"/>
      <dgm:spPr/>
      <dgm:t>
        <a:bodyPr/>
        <a:lstStyle/>
        <a:p>
          <a:pPr marL="0" indent="0" algn="ctr"/>
          <a:r>
            <a:rPr lang="ru-RU" sz="2400" b="1" dirty="0">
              <a:solidFill>
                <a:schemeClr val="tx1"/>
              </a:solidFill>
            </a:rPr>
            <a:t>Портал профессиональных образовательных организаций Республики Карелия</a:t>
          </a:r>
        </a:p>
        <a:p>
          <a:pPr marL="0" indent="0" algn="ctr"/>
          <a:r>
            <a:rPr lang="en-US" sz="2400" b="1" dirty="0">
              <a:solidFill>
                <a:schemeClr val="tx2"/>
              </a:solidFill>
              <a:hlinkClick xmlns:r="http://schemas.openxmlformats.org/officeDocument/2006/relationships" r:id="rId1"/>
            </a:rPr>
            <a:t>https://spo.karelia.ru/</a:t>
          </a:r>
          <a:endParaRPr lang="ru-RU" sz="2400" b="1" dirty="0">
            <a:solidFill>
              <a:schemeClr val="tx2"/>
            </a:solidFill>
          </a:endParaRPr>
        </a:p>
      </dgm:t>
    </dgm:pt>
    <dgm:pt modelId="{8AC767C7-A180-44E7-918C-FE1FFC81536D}" type="parTrans" cxnId="{1078594B-AB8F-486A-8C06-8A93F7045007}">
      <dgm:prSet/>
      <dgm:spPr/>
      <dgm:t>
        <a:bodyPr/>
        <a:lstStyle/>
        <a:p>
          <a:endParaRPr lang="ru-RU"/>
        </a:p>
      </dgm:t>
    </dgm:pt>
    <dgm:pt modelId="{27B373B5-B261-469B-9847-A6E8DEA41406}" type="sibTrans" cxnId="{1078594B-AB8F-486A-8C06-8A93F7045007}">
      <dgm:prSet/>
      <dgm:spPr/>
      <dgm:t>
        <a:bodyPr/>
        <a:lstStyle/>
        <a:p>
          <a:endParaRPr lang="ru-RU"/>
        </a:p>
      </dgm:t>
    </dgm:pt>
    <dgm:pt modelId="{765606B5-DFA8-4CB2-898E-AB4FD627DC01}">
      <dgm:prSet phldrT="[Текст]" custT="1"/>
      <dgm:spPr/>
      <dgm:t>
        <a:bodyPr/>
        <a:lstStyle/>
        <a:p>
          <a:pPr algn="ctr"/>
          <a:r>
            <a:rPr lang="ru-RU" sz="2000" b="1" dirty="0">
              <a:solidFill>
                <a:schemeClr val="tx1"/>
              </a:solidFill>
            </a:rPr>
            <a:t>Отдел профессионального образования Министерства образования и спорта Республики Карелия: </a:t>
          </a:r>
        </a:p>
        <a:p>
          <a:pPr algn="ctr"/>
          <a:r>
            <a:rPr lang="ru-RU" sz="2000" b="1" dirty="0">
              <a:solidFill>
                <a:schemeClr val="tx2"/>
              </a:solidFill>
            </a:rPr>
            <a:t>8 (8142) 717-330,    8 (8142) 717-311</a:t>
          </a:r>
        </a:p>
      </dgm:t>
    </dgm:pt>
    <dgm:pt modelId="{67FAFC4E-50AB-4A6F-B760-F059A8B3E83D}" type="parTrans" cxnId="{2553C498-A5E4-4684-A0FC-628DCE260509}">
      <dgm:prSet/>
      <dgm:spPr/>
      <dgm:t>
        <a:bodyPr/>
        <a:lstStyle/>
        <a:p>
          <a:endParaRPr lang="ru-RU"/>
        </a:p>
      </dgm:t>
    </dgm:pt>
    <dgm:pt modelId="{C4BB92DD-62C6-4127-B538-04A80F0F84F7}" type="sibTrans" cxnId="{2553C498-A5E4-4684-A0FC-628DCE260509}">
      <dgm:prSet/>
      <dgm:spPr/>
      <dgm:t>
        <a:bodyPr/>
        <a:lstStyle/>
        <a:p>
          <a:endParaRPr lang="ru-RU"/>
        </a:p>
      </dgm:t>
    </dgm:pt>
    <dgm:pt modelId="{6A5E5F49-2723-4C88-98BA-F2F6FF7E6616}" type="pres">
      <dgm:prSet presAssocID="{4B2CD080-468D-41FE-9802-85551BEA935C}" presName="linear" presStyleCnt="0">
        <dgm:presLayoutVars>
          <dgm:dir/>
          <dgm:resizeHandles val="exact"/>
        </dgm:presLayoutVars>
      </dgm:prSet>
      <dgm:spPr/>
      <dgm:t>
        <a:bodyPr/>
        <a:lstStyle/>
        <a:p>
          <a:endParaRPr lang="ru-RU"/>
        </a:p>
      </dgm:t>
    </dgm:pt>
    <dgm:pt modelId="{374B699D-A640-4D90-A07B-1899AA22141B}" type="pres">
      <dgm:prSet presAssocID="{D55773BF-15E1-460E-A129-4AA46033403B}" presName="comp" presStyleCnt="0"/>
      <dgm:spPr/>
    </dgm:pt>
    <dgm:pt modelId="{6B6DF759-E630-4D57-913F-B78548B5503A}" type="pres">
      <dgm:prSet presAssocID="{D55773BF-15E1-460E-A129-4AA46033403B}" presName="box" presStyleLbl="node1" presStyleIdx="0" presStyleCnt="2"/>
      <dgm:spPr/>
      <dgm:t>
        <a:bodyPr/>
        <a:lstStyle/>
        <a:p>
          <a:endParaRPr lang="ru-RU"/>
        </a:p>
      </dgm:t>
    </dgm:pt>
    <dgm:pt modelId="{3A584975-E359-4BCC-9E4F-75FB70D0E7A7}" type="pres">
      <dgm:prSet presAssocID="{D55773BF-15E1-460E-A129-4AA46033403B}" presName="img" presStyleLbl="fgImgPlace1" presStyleIdx="0"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 b="-2000"/>
          </a:stretch>
        </a:blipFill>
      </dgm:spPr>
      <dgm:t>
        <a:bodyPr/>
        <a:lstStyle/>
        <a:p>
          <a:endParaRPr lang="ru-RU"/>
        </a:p>
      </dgm:t>
    </dgm:pt>
    <dgm:pt modelId="{70D0B1FE-CC76-4A10-8316-97B074301425}" type="pres">
      <dgm:prSet presAssocID="{D55773BF-15E1-460E-A129-4AA46033403B}" presName="text" presStyleLbl="node1" presStyleIdx="0" presStyleCnt="2">
        <dgm:presLayoutVars>
          <dgm:bulletEnabled val="1"/>
        </dgm:presLayoutVars>
      </dgm:prSet>
      <dgm:spPr/>
      <dgm:t>
        <a:bodyPr/>
        <a:lstStyle/>
        <a:p>
          <a:endParaRPr lang="ru-RU"/>
        </a:p>
      </dgm:t>
    </dgm:pt>
    <dgm:pt modelId="{3B76B1AA-C870-4D29-958E-0AAFF423E487}" type="pres">
      <dgm:prSet presAssocID="{27B373B5-B261-469B-9847-A6E8DEA41406}" presName="spacer" presStyleCnt="0"/>
      <dgm:spPr/>
    </dgm:pt>
    <dgm:pt modelId="{C335BB61-A896-45E2-8B5B-6F37C29FC7CD}" type="pres">
      <dgm:prSet presAssocID="{765606B5-DFA8-4CB2-898E-AB4FD627DC01}" presName="comp" presStyleCnt="0"/>
      <dgm:spPr/>
    </dgm:pt>
    <dgm:pt modelId="{E0093BA3-0473-410C-B75E-7520F227BD2E}" type="pres">
      <dgm:prSet presAssocID="{765606B5-DFA8-4CB2-898E-AB4FD627DC01}" presName="box" presStyleLbl="node1" presStyleIdx="1" presStyleCnt="2"/>
      <dgm:spPr/>
      <dgm:t>
        <a:bodyPr/>
        <a:lstStyle/>
        <a:p>
          <a:endParaRPr lang="ru-RU"/>
        </a:p>
      </dgm:t>
    </dgm:pt>
    <dgm:pt modelId="{8DD1770B-10E0-4ECF-9425-380E692431F7}" type="pres">
      <dgm:prSet presAssocID="{765606B5-DFA8-4CB2-898E-AB4FD627DC01}" presName="img" presStyleLbl="fgImgPlace1" presStyleIdx="1" presStyleCnt="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4000" r="-4000"/>
          </a:stretch>
        </a:blipFill>
      </dgm:spPr>
      <dgm:t>
        <a:bodyPr/>
        <a:lstStyle/>
        <a:p>
          <a:endParaRPr lang="ru-RU"/>
        </a:p>
      </dgm:t>
    </dgm:pt>
    <dgm:pt modelId="{8A6114F0-C3A0-4B1B-820D-509AACEEEBD7}" type="pres">
      <dgm:prSet presAssocID="{765606B5-DFA8-4CB2-898E-AB4FD627DC01}" presName="text" presStyleLbl="node1" presStyleIdx="1" presStyleCnt="2">
        <dgm:presLayoutVars>
          <dgm:bulletEnabled val="1"/>
        </dgm:presLayoutVars>
      </dgm:prSet>
      <dgm:spPr/>
      <dgm:t>
        <a:bodyPr/>
        <a:lstStyle/>
        <a:p>
          <a:endParaRPr lang="ru-RU"/>
        </a:p>
      </dgm:t>
    </dgm:pt>
  </dgm:ptLst>
  <dgm:cxnLst>
    <dgm:cxn modelId="{33571BF6-94B8-4588-8287-E0C1B9AB1F1C}" type="presOf" srcId="{D55773BF-15E1-460E-A129-4AA46033403B}" destId="{6B6DF759-E630-4D57-913F-B78548B5503A}" srcOrd="0" destOrd="0" presId="urn:microsoft.com/office/officeart/2005/8/layout/vList4"/>
    <dgm:cxn modelId="{3019812F-9800-483C-BD27-D155048DDDDE}" type="presOf" srcId="{D55773BF-15E1-460E-A129-4AA46033403B}" destId="{70D0B1FE-CC76-4A10-8316-97B074301425}" srcOrd="1" destOrd="0" presId="urn:microsoft.com/office/officeart/2005/8/layout/vList4"/>
    <dgm:cxn modelId="{F8994A3B-1FB9-4C65-833A-DFE645C57B26}" type="presOf" srcId="{765606B5-DFA8-4CB2-898E-AB4FD627DC01}" destId="{E0093BA3-0473-410C-B75E-7520F227BD2E}" srcOrd="0" destOrd="0" presId="urn:microsoft.com/office/officeart/2005/8/layout/vList4"/>
    <dgm:cxn modelId="{2553C498-A5E4-4684-A0FC-628DCE260509}" srcId="{4B2CD080-468D-41FE-9802-85551BEA935C}" destId="{765606B5-DFA8-4CB2-898E-AB4FD627DC01}" srcOrd="1" destOrd="0" parTransId="{67FAFC4E-50AB-4A6F-B760-F059A8B3E83D}" sibTransId="{C4BB92DD-62C6-4127-B538-04A80F0F84F7}"/>
    <dgm:cxn modelId="{1078594B-AB8F-486A-8C06-8A93F7045007}" srcId="{4B2CD080-468D-41FE-9802-85551BEA935C}" destId="{D55773BF-15E1-460E-A129-4AA46033403B}" srcOrd="0" destOrd="0" parTransId="{8AC767C7-A180-44E7-918C-FE1FFC81536D}" sibTransId="{27B373B5-B261-469B-9847-A6E8DEA41406}"/>
    <dgm:cxn modelId="{61B793BC-F3BD-4ADE-85F7-3320186F83FF}" type="presOf" srcId="{765606B5-DFA8-4CB2-898E-AB4FD627DC01}" destId="{8A6114F0-C3A0-4B1B-820D-509AACEEEBD7}" srcOrd="1" destOrd="0" presId="urn:microsoft.com/office/officeart/2005/8/layout/vList4"/>
    <dgm:cxn modelId="{28D42BAF-DAA7-419F-BEFF-B66A623047F6}" type="presOf" srcId="{4B2CD080-468D-41FE-9802-85551BEA935C}" destId="{6A5E5F49-2723-4C88-98BA-F2F6FF7E6616}" srcOrd="0" destOrd="0" presId="urn:microsoft.com/office/officeart/2005/8/layout/vList4"/>
    <dgm:cxn modelId="{D9837F8F-341A-4377-A408-F358106ACD2A}" type="presParOf" srcId="{6A5E5F49-2723-4C88-98BA-F2F6FF7E6616}" destId="{374B699D-A640-4D90-A07B-1899AA22141B}" srcOrd="0" destOrd="0" presId="urn:microsoft.com/office/officeart/2005/8/layout/vList4"/>
    <dgm:cxn modelId="{42E37577-ECA8-4B8A-B363-7BD3FD8201C5}" type="presParOf" srcId="{374B699D-A640-4D90-A07B-1899AA22141B}" destId="{6B6DF759-E630-4D57-913F-B78548B5503A}" srcOrd="0" destOrd="0" presId="urn:microsoft.com/office/officeart/2005/8/layout/vList4"/>
    <dgm:cxn modelId="{7CDDE8DA-75FD-4E1D-8E10-4D949F0F4176}" type="presParOf" srcId="{374B699D-A640-4D90-A07B-1899AA22141B}" destId="{3A584975-E359-4BCC-9E4F-75FB70D0E7A7}" srcOrd="1" destOrd="0" presId="urn:microsoft.com/office/officeart/2005/8/layout/vList4"/>
    <dgm:cxn modelId="{9FE93627-5F04-413F-920B-5B713FFC8EF4}" type="presParOf" srcId="{374B699D-A640-4D90-A07B-1899AA22141B}" destId="{70D0B1FE-CC76-4A10-8316-97B074301425}" srcOrd="2" destOrd="0" presId="urn:microsoft.com/office/officeart/2005/8/layout/vList4"/>
    <dgm:cxn modelId="{BCE44B00-BD0D-4E60-8CBA-838DDA436E19}" type="presParOf" srcId="{6A5E5F49-2723-4C88-98BA-F2F6FF7E6616}" destId="{3B76B1AA-C870-4D29-958E-0AAFF423E487}" srcOrd="1" destOrd="0" presId="urn:microsoft.com/office/officeart/2005/8/layout/vList4"/>
    <dgm:cxn modelId="{3E84A1BC-81FD-4283-801F-A1010BFE9621}" type="presParOf" srcId="{6A5E5F49-2723-4C88-98BA-F2F6FF7E6616}" destId="{C335BB61-A896-45E2-8B5B-6F37C29FC7CD}" srcOrd="2" destOrd="0" presId="urn:microsoft.com/office/officeart/2005/8/layout/vList4"/>
    <dgm:cxn modelId="{DCF8F125-8DC6-449A-B8FA-E2DAC829924D}" type="presParOf" srcId="{C335BB61-A896-45E2-8B5B-6F37C29FC7CD}" destId="{E0093BA3-0473-410C-B75E-7520F227BD2E}" srcOrd="0" destOrd="0" presId="urn:microsoft.com/office/officeart/2005/8/layout/vList4"/>
    <dgm:cxn modelId="{FD5BB652-EA4F-46B9-9306-2366148B3593}" type="presParOf" srcId="{C335BB61-A896-45E2-8B5B-6F37C29FC7CD}" destId="{8DD1770B-10E0-4ECF-9425-380E692431F7}" srcOrd="1" destOrd="0" presId="urn:microsoft.com/office/officeart/2005/8/layout/vList4"/>
    <dgm:cxn modelId="{B9FA27FC-AD0B-4CBD-8DE4-5AA986612D40}" type="presParOf" srcId="{C335BB61-A896-45E2-8B5B-6F37C29FC7CD}" destId="{8A6114F0-C3A0-4B1B-820D-509AACEEEBD7}"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CAD52B7-1FC4-4D61-9BD4-AE981F678D0F}" type="doc">
      <dgm:prSet loTypeId="urn:microsoft.com/office/officeart/2005/8/layout/vList3" loCatId="list" qsTypeId="urn:microsoft.com/office/officeart/2005/8/quickstyle/simple1" qsCatId="simple" csTypeId="urn:microsoft.com/office/officeart/2005/8/colors/accent1_1" csCatId="accent1" phldr="1"/>
      <dgm:spPr/>
    </dgm:pt>
    <dgm:pt modelId="{1C65B4D0-CA4F-4561-B6D9-65E249F59F3B}">
      <dgm:prSet phldrT="[Текст]" custT="1"/>
      <dgm:spPr/>
      <dgm:t>
        <a:bodyPr/>
        <a:lstStyle/>
        <a:p>
          <a:pPr algn="l"/>
          <a:r>
            <a:rPr lang="ru-RU" sz="1400" b="1" dirty="0"/>
            <a:t>Гелевую или капиллярную ручку с чернилами </a:t>
          </a:r>
          <a:r>
            <a:rPr lang="ru-RU" sz="1400" b="1" u="sng" dirty="0"/>
            <a:t>черного цвета </a:t>
          </a:r>
          <a:r>
            <a:rPr lang="ru-RU" sz="1400" b="1" dirty="0"/>
            <a:t>(желательно 2 шт.)</a:t>
          </a:r>
        </a:p>
      </dgm:t>
    </dgm:pt>
    <dgm:pt modelId="{80113D80-EB8A-450F-B761-727793F83688}" type="parTrans" cxnId="{63A51B91-BB1B-4E24-A64A-BB979F35D2CB}">
      <dgm:prSet/>
      <dgm:spPr/>
      <dgm:t>
        <a:bodyPr/>
        <a:lstStyle/>
        <a:p>
          <a:endParaRPr lang="ru-RU"/>
        </a:p>
      </dgm:t>
    </dgm:pt>
    <dgm:pt modelId="{00CC4748-9462-4668-9652-E1EF383C6EC8}" type="sibTrans" cxnId="{63A51B91-BB1B-4E24-A64A-BB979F35D2CB}">
      <dgm:prSet/>
      <dgm:spPr/>
      <dgm:t>
        <a:bodyPr/>
        <a:lstStyle/>
        <a:p>
          <a:endParaRPr lang="ru-RU"/>
        </a:p>
      </dgm:t>
    </dgm:pt>
    <dgm:pt modelId="{C7DB8A96-3D85-4B2E-AB15-B763B8490CE5}">
      <dgm:prSet phldrT="[Текст]" custT="1"/>
      <dgm:spPr/>
      <dgm:t>
        <a:bodyPr/>
        <a:lstStyle/>
        <a:p>
          <a:pPr algn="l"/>
          <a:r>
            <a:rPr lang="ru-RU" sz="1600" b="1" dirty="0"/>
            <a:t>Паспорт</a:t>
          </a:r>
        </a:p>
      </dgm:t>
    </dgm:pt>
    <dgm:pt modelId="{6E1095C9-3324-4A9B-825B-3C062B263AE6}" type="parTrans" cxnId="{D2DB4A68-3342-45F8-BBB4-35BDF613C6FB}">
      <dgm:prSet/>
      <dgm:spPr/>
      <dgm:t>
        <a:bodyPr/>
        <a:lstStyle/>
        <a:p>
          <a:endParaRPr lang="ru-RU"/>
        </a:p>
      </dgm:t>
    </dgm:pt>
    <dgm:pt modelId="{072094BF-3C90-4324-9BA7-DDE3CE1FB6A0}" type="sibTrans" cxnId="{D2DB4A68-3342-45F8-BBB4-35BDF613C6FB}">
      <dgm:prSet/>
      <dgm:spPr/>
      <dgm:t>
        <a:bodyPr/>
        <a:lstStyle/>
        <a:p>
          <a:endParaRPr lang="ru-RU"/>
        </a:p>
      </dgm:t>
    </dgm:pt>
    <dgm:pt modelId="{51E6B12E-273B-4019-8B5A-B14C1483C6DC}">
      <dgm:prSet phldrT="[Текст]" custT="1"/>
      <dgm:spPr/>
      <dgm:t>
        <a:bodyPr/>
        <a:lstStyle/>
        <a:p>
          <a:pPr algn="l"/>
          <a:r>
            <a:rPr lang="ru-RU" sz="1600" b="1" dirty="0"/>
            <a:t>Лекарства (при необходимости)</a:t>
          </a:r>
        </a:p>
      </dgm:t>
    </dgm:pt>
    <dgm:pt modelId="{95E54D30-2B28-4B2E-A0DE-D98A201C593F}" type="parTrans" cxnId="{AF1C95D3-8116-411A-8EC7-01AF1D96CA51}">
      <dgm:prSet/>
      <dgm:spPr/>
      <dgm:t>
        <a:bodyPr/>
        <a:lstStyle/>
        <a:p>
          <a:endParaRPr lang="ru-RU"/>
        </a:p>
      </dgm:t>
    </dgm:pt>
    <dgm:pt modelId="{363B66F2-6B13-41E4-9BE6-9A4D8AC50267}" type="sibTrans" cxnId="{AF1C95D3-8116-411A-8EC7-01AF1D96CA51}">
      <dgm:prSet/>
      <dgm:spPr/>
      <dgm:t>
        <a:bodyPr/>
        <a:lstStyle/>
        <a:p>
          <a:endParaRPr lang="ru-RU"/>
        </a:p>
      </dgm:t>
    </dgm:pt>
    <dgm:pt modelId="{9B7C8DEA-E9ED-4375-B7F5-053957B76949}" type="pres">
      <dgm:prSet presAssocID="{DCAD52B7-1FC4-4D61-9BD4-AE981F678D0F}" presName="linearFlow" presStyleCnt="0">
        <dgm:presLayoutVars>
          <dgm:dir/>
          <dgm:resizeHandles val="exact"/>
        </dgm:presLayoutVars>
      </dgm:prSet>
      <dgm:spPr/>
    </dgm:pt>
    <dgm:pt modelId="{404B22D0-66C5-4523-89A2-A3A67C6863D1}" type="pres">
      <dgm:prSet presAssocID="{1C65B4D0-CA4F-4561-B6D9-65E249F59F3B}" presName="composite" presStyleCnt="0"/>
      <dgm:spPr/>
    </dgm:pt>
    <dgm:pt modelId="{1BAC4B7A-6D4A-4398-90A5-914183A3661A}" type="pres">
      <dgm:prSet presAssocID="{1C65B4D0-CA4F-4561-B6D9-65E249F59F3B}" presName="imgShp" presStyleLbl="fgImgPlace1" presStyleIdx="0" presStyleCnt="3" custLinFactX="-100000" custLinFactNeighborX="-154655" custLinFactNeighborY="-809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71ACEDB9-9109-44FA-A2D5-99CC8F79C17E}" type="pres">
      <dgm:prSet presAssocID="{1C65B4D0-CA4F-4561-B6D9-65E249F59F3B}" presName="txShp" presStyleLbl="node1" presStyleIdx="0" presStyleCnt="3" custScaleX="131745">
        <dgm:presLayoutVars>
          <dgm:bulletEnabled val="1"/>
        </dgm:presLayoutVars>
      </dgm:prSet>
      <dgm:spPr/>
      <dgm:t>
        <a:bodyPr/>
        <a:lstStyle/>
        <a:p>
          <a:endParaRPr lang="ru-RU"/>
        </a:p>
      </dgm:t>
    </dgm:pt>
    <dgm:pt modelId="{7564D4CC-9425-47B8-9F49-361125841FB5}" type="pres">
      <dgm:prSet presAssocID="{00CC4748-9462-4668-9652-E1EF383C6EC8}" presName="spacing" presStyleCnt="0"/>
      <dgm:spPr/>
    </dgm:pt>
    <dgm:pt modelId="{7055F0B6-B889-4C25-A094-77668D1F2B43}" type="pres">
      <dgm:prSet presAssocID="{C7DB8A96-3D85-4B2E-AB15-B763B8490CE5}" presName="composite" presStyleCnt="0"/>
      <dgm:spPr/>
    </dgm:pt>
    <dgm:pt modelId="{D7791F8E-34F5-43BF-BF9D-99C52DDCF20D}" type="pres">
      <dgm:prSet presAssocID="{C7DB8A96-3D85-4B2E-AB15-B763B8490CE5}" presName="imgShp" presStyleLbl="fgImgPlace1" presStyleIdx="1" presStyleCnt="3" custLinFactX="-100000" custLinFactNeighborX="-179655" custLinFactNeighborY="-432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61496369-F569-445D-A74A-0A8E7EBC1DAE}" type="pres">
      <dgm:prSet presAssocID="{C7DB8A96-3D85-4B2E-AB15-B763B8490CE5}" presName="txShp" presStyleLbl="node1" presStyleIdx="1" presStyleCnt="3" custScaleX="131745">
        <dgm:presLayoutVars>
          <dgm:bulletEnabled val="1"/>
        </dgm:presLayoutVars>
      </dgm:prSet>
      <dgm:spPr/>
      <dgm:t>
        <a:bodyPr/>
        <a:lstStyle/>
        <a:p>
          <a:endParaRPr lang="ru-RU"/>
        </a:p>
      </dgm:t>
    </dgm:pt>
    <dgm:pt modelId="{B2D81047-DB83-4FC5-ADAD-39F7AA8058CA}" type="pres">
      <dgm:prSet presAssocID="{072094BF-3C90-4324-9BA7-DDE3CE1FB6A0}" presName="spacing" presStyleCnt="0"/>
      <dgm:spPr/>
    </dgm:pt>
    <dgm:pt modelId="{1BB49B1C-7A3D-4601-B08B-AEE305C59A6D}" type="pres">
      <dgm:prSet presAssocID="{51E6B12E-273B-4019-8B5A-B14C1483C6DC}" presName="composite" presStyleCnt="0"/>
      <dgm:spPr/>
    </dgm:pt>
    <dgm:pt modelId="{7DA6DBFC-1ABB-42BF-A891-743EA9A35234}" type="pres">
      <dgm:prSet presAssocID="{51E6B12E-273B-4019-8B5A-B14C1483C6DC}" presName="imgShp" presStyleLbl="fgImgPlace1" presStyleIdx="2" presStyleCnt="3" custLinFactX="-100000" custLinFactNeighborX="-179655" custLinFactNeighborY="-55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9828BD02-3514-4C5E-A569-B8CC544EA165}" type="pres">
      <dgm:prSet presAssocID="{51E6B12E-273B-4019-8B5A-B14C1483C6DC}" presName="txShp" presStyleLbl="node1" presStyleIdx="2" presStyleCnt="3" custScaleX="131745">
        <dgm:presLayoutVars>
          <dgm:bulletEnabled val="1"/>
        </dgm:presLayoutVars>
      </dgm:prSet>
      <dgm:spPr/>
      <dgm:t>
        <a:bodyPr/>
        <a:lstStyle/>
        <a:p>
          <a:endParaRPr lang="ru-RU"/>
        </a:p>
      </dgm:t>
    </dgm:pt>
  </dgm:ptLst>
  <dgm:cxnLst>
    <dgm:cxn modelId="{85CDAA3B-2CC7-4430-9ED6-390E2101F798}" type="presOf" srcId="{1C65B4D0-CA4F-4561-B6D9-65E249F59F3B}" destId="{71ACEDB9-9109-44FA-A2D5-99CC8F79C17E}" srcOrd="0" destOrd="0" presId="urn:microsoft.com/office/officeart/2005/8/layout/vList3"/>
    <dgm:cxn modelId="{CD5ECD26-0DD6-4E62-8A5C-4BC044E8C7D9}" type="presOf" srcId="{51E6B12E-273B-4019-8B5A-B14C1483C6DC}" destId="{9828BD02-3514-4C5E-A569-B8CC544EA165}" srcOrd="0" destOrd="0" presId="urn:microsoft.com/office/officeart/2005/8/layout/vList3"/>
    <dgm:cxn modelId="{AF1C95D3-8116-411A-8EC7-01AF1D96CA51}" srcId="{DCAD52B7-1FC4-4D61-9BD4-AE981F678D0F}" destId="{51E6B12E-273B-4019-8B5A-B14C1483C6DC}" srcOrd="2" destOrd="0" parTransId="{95E54D30-2B28-4B2E-A0DE-D98A201C593F}" sibTransId="{363B66F2-6B13-41E4-9BE6-9A4D8AC50267}"/>
    <dgm:cxn modelId="{1F897B21-4D4F-40B3-9F18-0AFC672D64C8}" type="presOf" srcId="{C7DB8A96-3D85-4B2E-AB15-B763B8490CE5}" destId="{61496369-F569-445D-A74A-0A8E7EBC1DAE}" srcOrd="0" destOrd="0" presId="urn:microsoft.com/office/officeart/2005/8/layout/vList3"/>
    <dgm:cxn modelId="{D2DB4A68-3342-45F8-BBB4-35BDF613C6FB}" srcId="{DCAD52B7-1FC4-4D61-9BD4-AE981F678D0F}" destId="{C7DB8A96-3D85-4B2E-AB15-B763B8490CE5}" srcOrd="1" destOrd="0" parTransId="{6E1095C9-3324-4A9B-825B-3C062B263AE6}" sibTransId="{072094BF-3C90-4324-9BA7-DDE3CE1FB6A0}"/>
    <dgm:cxn modelId="{63A51B91-BB1B-4E24-A64A-BB979F35D2CB}" srcId="{DCAD52B7-1FC4-4D61-9BD4-AE981F678D0F}" destId="{1C65B4D0-CA4F-4561-B6D9-65E249F59F3B}" srcOrd="0" destOrd="0" parTransId="{80113D80-EB8A-450F-B761-727793F83688}" sibTransId="{00CC4748-9462-4668-9652-E1EF383C6EC8}"/>
    <dgm:cxn modelId="{424F3BD9-0EC0-42CF-9C75-2554F6E6DF42}" type="presOf" srcId="{DCAD52B7-1FC4-4D61-9BD4-AE981F678D0F}" destId="{9B7C8DEA-E9ED-4375-B7F5-053957B76949}" srcOrd="0" destOrd="0" presId="urn:microsoft.com/office/officeart/2005/8/layout/vList3"/>
    <dgm:cxn modelId="{98E081E2-A367-4706-9E5C-FE98B25FD59C}" type="presParOf" srcId="{9B7C8DEA-E9ED-4375-B7F5-053957B76949}" destId="{404B22D0-66C5-4523-89A2-A3A67C6863D1}" srcOrd="0" destOrd="0" presId="urn:microsoft.com/office/officeart/2005/8/layout/vList3"/>
    <dgm:cxn modelId="{93EA1B6D-20BB-49AE-A0C2-25C200B40527}" type="presParOf" srcId="{404B22D0-66C5-4523-89A2-A3A67C6863D1}" destId="{1BAC4B7A-6D4A-4398-90A5-914183A3661A}" srcOrd="0" destOrd="0" presId="urn:microsoft.com/office/officeart/2005/8/layout/vList3"/>
    <dgm:cxn modelId="{B9FF665D-D3E9-4E23-8D27-6C03F989C69A}" type="presParOf" srcId="{404B22D0-66C5-4523-89A2-A3A67C6863D1}" destId="{71ACEDB9-9109-44FA-A2D5-99CC8F79C17E}" srcOrd="1" destOrd="0" presId="urn:microsoft.com/office/officeart/2005/8/layout/vList3"/>
    <dgm:cxn modelId="{41E263B3-35CC-415D-8CD4-3D34C4F6AE9C}" type="presParOf" srcId="{9B7C8DEA-E9ED-4375-B7F5-053957B76949}" destId="{7564D4CC-9425-47B8-9F49-361125841FB5}" srcOrd="1" destOrd="0" presId="urn:microsoft.com/office/officeart/2005/8/layout/vList3"/>
    <dgm:cxn modelId="{57A59A2D-532C-4088-8E71-03D9564073A7}" type="presParOf" srcId="{9B7C8DEA-E9ED-4375-B7F5-053957B76949}" destId="{7055F0B6-B889-4C25-A094-77668D1F2B43}" srcOrd="2" destOrd="0" presId="urn:microsoft.com/office/officeart/2005/8/layout/vList3"/>
    <dgm:cxn modelId="{8B6E8B31-97CC-4664-915A-219751B0DA38}" type="presParOf" srcId="{7055F0B6-B889-4C25-A094-77668D1F2B43}" destId="{D7791F8E-34F5-43BF-BF9D-99C52DDCF20D}" srcOrd="0" destOrd="0" presId="urn:microsoft.com/office/officeart/2005/8/layout/vList3"/>
    <dgm:cxn modelId="{C8398B29-6D0A-4E73-A3F4-C053BCCB09FD}" type="presParOf" srcId="{7055F0B6-B889-4C25-A094-77668D1F2B43}" destId="{61496369-F569-445D-A74A-0A8E7EBC1DAE}" srcOrd="1" destOrd="0" presId="urn:microsoft.com/office/officeart/2005/8/layout/vList3"/>
    <dgm:cxn modelId="{16F2D297-C559-4C4E-ACB2-5AF9919CFEF3}" type="presParOf" srcId="{9B7C8DEA-E9ED-4375-B7F5-053957B76949}" destId="{B2D81047-DB83-4FC5-ADAD-39F7AA8058CA}" srcOrd="3" destOrd="0" presId="urn:microsoft.com/office/officeart/2005/8/layout/vList3"/>
    <dgm:cxn modelId="{B9691BE3-91FD-4483-859D-1CE67AE4042E}" type="presParOf" srcId="{9B7C8DEA-E9ED-4375-B7F5-053957B76949}" destId="{1BB49B1C-7A3D-4601-B08B-AEE305C59A6D}" srcOrd="4" destOrd="0" presId="urn:microsoft.com/office/officeart/2005/8/layout/vList3"/>
    <dgm:cxn modelId="{2CEFFBB3-B4DB-400F-A5E8-AC5ED176787E}" type="presParOf" srcId="{1BB49B1C-7A3D-4601-B08B-AEE305C59A6D}" destId="{7DA6DBFC-1ABB-42BF-A891-743EA9A35234}" srcOrd="0" destOrd="0" presId="urn:microsoft.com/office/officeart/2005/8/layout/vList3"/>
    <dgm:cxn modelId="{84EE1593-AB90-460E-BC37-C613E0E1FA16}" type="presParOf" srcId="{1BB49B1C-7A3D-4601-B08B-AEE305C59A6D}" destId="{9828BD02-3514-4C5E-A569-B8CC544EA165}" srcOrd="1" destOrd="0" presId="urn:microsoft.com/office/officeart/2005/8/layout/v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CAD52B7-1FC4-4D61-9BD4-AE981F678D0F}" type="doc">
      <dgm:prSet loTypeId="urn:microsoft.com/office/officeart/2005/8/layout/vList3" loCatId="list" qsTypeId="urn:microsoft.com/office/officeart/2005/8/quickstyle/simple1" qsCatId="simple" csTypeId="urn:microsoft.com/office/officeart/2005/8/colors/accent1_1" csCatId="accent1" phldr="1"/>
      <dgm:spPr/>
    </dgm:pt>
    <dgm:pt modelId="{1C65B4D0-CA4F-4561-B6D9-65E249F59F3B}">
      <dgm:prSet phldrT="[Текст]" custT="1"/>
      <dgm:spPr/>
      <dgm:t>
        <a:bodyPr/>
        <a:lstStyle/>
        <a:p>
          <a:pPr algn="l"/>
          <a:r>
            <a:rPr lang="ru-RU" sz="1400" b="1" dirty="0"/>
            <a:t>Питание и вода (</a:t>
          </a:r>
          <a:r>
            <a:rPr lang="ru-RU" sz="1400" b="1" dirty="0">
              <a:solidFill>
                <a:srgbClr val="FF0000"/>
              </a:solidFill>
            </a:rPr>
            <a:t>при условии, что упаковка указанных продуктов, а также их потребление не будут отвлекать других участников экзаменов от выполнения ими экзаменационной работы</a:t>
          </a:r>
          <a:r>
            <a:rPr lang="ru-RU" sz="1400" b="1" dirty="0"/>
            <a:t>)</a:t>
          </a:r>
        </a:p>
      </dgm:t>
    </dgm:pt>
    <dgm:pt modelId="{80113D80-EB8A-450F-B761-727793F83688}" type="parTrans" cxnId="{63A51B91-BB1B-4E24-A64A-BB979F35D2CB}">
      <dgm:prSet/>
      <dgm:spPr/>
      <dgm:t>
        <a:bodyPr/>
        <a:lstStyle/>
        <a:p>
          <a:endParaRPr lang="ru-RU"/>
        </a:p>
      </dgm:t>
    </dgm:pt>
    <dgm:pt modelId="{00CC4748-9462-4668-9652-E1EF383C6EC8}" type="sibTrans" cxnId="{63A51B91-BB1B-4E24-A64A-BB979F35D2CB}">
      <dgm:prSet/>
      <dgm:spPr/>
      <dgm:t>
        <a:bodyPr/>
        <a:lstStyle/>
        <a:p>
          <a:endParaRPr lang="ru-RU"/>
        </a:p>
      </dgm:t>
    </dgm:pt>
    <dgm:pt modelId="{C7DB8A96-3D85-4B2E-AB15-B763B8490CE5}">
      <dgm:prSet phldrT="[Текст]" custT="1"/>
      <dgm:spPr/>
      <dgm:t>
        <a:bodyPr/>
        <a:lstStyle/>
        <a:p>
          <a:pPr algn="l"/>
          <a:r>
            <a:rPr lang="ru-RU" sz="1600" b="1" dirty="0"/>
            <a:t>Специальные технические средства (для участников экзамена с ОВЗ)</a:t>
          </a:r>
        </a:p>
      </dgm:t>
    </dgm:pt>
    <dgm:pt modelId="{6E1095C9-3324-4A9B-825B-3C062B263AE6}" type="parTrans" cxnId="{D2DB4A68-3342-45F8-BBB4-35BDF613C6FB}">
      <dgm:prSet/>
      <dgm:spPr/>
      <dgm:t>
        <a:bodyPr/>
        <a:lstStyle/>
        <a:p>
          <a:endParaRPr lang="ru-RU"/>
        </a:p>
      </dgm:t>
    </dgm:pt>
    <dgm:pt modelId="{072094BF-3C90-4324-9BA7-DDE3CE1FB6A0}" type="sibTrans" cxnId="{D2DB4A68-3342-45F8-BBB4-35BDF613C6FB}">
      <dgm:prSet/>
      <dgm:spPr/>
      <dgm:t>
        <a:bodyPr/>
        <a:lstStyle/>
        <a:p>
          <a:endParaRPr lang="ru-RU"/>
        </a:p>
      </dgm:t>
    </dgm:pt>
    <dgm:pt modelId="{51E6B12E-273B-4019-8B5A-B14C1483C6DC}">
      <dgm:prSet phldrT="[Текст]" custT="1"/>
      <dgm:spPr/>
      <dgm:t>
        <a:bodyPr/>
        <a:lstStyle/>
        <a:p>
          <a:pPr algn="l">
            <a:lnSpc>
              <a:spcPct val="100000"/>
            </a:lnSpc>
            <a:spcAft>
              <a:spcPts val="0"/>
            </a:spcAft>
          </a:pPr>
          <a:r>
            <a:rPr lang="ru-RU" sz="1400" b="1" dirty="0"/>
            <a:t>Листы бумаги для черновиков (выданные в ППЭ)</a:t>
          </a:r>
        </a:p>
        <a:p>
          <a:pPr algn="l">
            <a:lnSpc>
              <a:spcPct val="100000"/>
            </a:lnSpc>
            <a:spcAft>
              <a:spcPts val="0"/>
            </a:spcAft>
          </a:pPr>
          <a:r>
            <a:rPr lang="ru-RU" sz="1400" b="1" dirty="0"/>
            <a:t>Средства обучения и воспитания (выданные в ППЭ)</a:t>
          </a:r>
        </a:p>
      </dgm:t>
    </dgm:pt>
    <dgm:pt modelId="{95E54D30-2B28-4B2E-A0DE-D98A201C593F}" type="parTrans" cxnId="{AF1C95D3-8116-411A-8EC7-01AF1D96CA51}">
      <dgm:prSet/>
      <dgm:spPr/>
      <dgm:t>
        <a:bodyPr/>
        <a:lstStyle/>
        <a:p>
          <a:endParaRPr lang="ru-RU"/>
        </a:p>
      </dgm:t>
    </dgm:pt>
    <dgm:pt modelId="{363B66F2-6B13-41E4-9BE6-9A4D8AC50267}" type="sibTrans" cxnId="{AF1C95D3-8116-411A-8EC7-01AF1D96CA51}">
      <dgm:prSet/>
      <dgm:spPr/>
      <dgm:t>
        <a:bodyPr/>
        <a:lstStyle/>
        <a:p>
          <a:endParaRPr lang="ru-RU"/>
        </a:p>
      </dgm:t>
    </dgm:pt>
    <dgm:pt modelId="{9B7C8DEA-E9ED-4375-B7F5-053957B76949}" type="pres">
      <dgm:prSet presAssocID="{DCAD52B7-1FC4-4D61-9BD4-AE981F678D0F}" presName="linearFlow" presStyleCnt="0">
        <dgm:presLayoutVars>
          <dgm:dir/>
          <dgm:resizeHandles val="exact"/>
        </dgm:presLayoutVars>
      </dgm:prSet>
      <dgm:spPr/>
    </dgm:pt>
    <dgm:pt modelId="{404B22D0-66C5-4523-89A2-A3A67C6863D1}" type="pres">
      <dgm:prSet presAssocID="{1C65B4D0-CA4F-4561-B6D9-65E249F59F3B}" presName="composite" presStyleCnt="0"/>
      <dgm:spPr/>
    </dgm:pt>
    <dgm:pt modelId="{1BAC4B7A-6D4A-4398-90A5-914183A3661A}" type="pres">
      <dgm:prSet presAssocID="{1C65B4D0-CA4F-4561-B6D9-65E249F59F3B}" presName="imgShp" presStyleLbl="fgImgPlace1" presStyleIdx="0" presStyleCnt="3" custLinFactX="-100000" custLinFactNeighborX="-118269" custLinFactNeighborY="491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71ACEDB9-9109-44FA-A2D5-99CC8F79C17E}" type="pres">
      <dgm:prSet presAssocID="{1C65B4D0-CA4F-4561-B6D9-65E249F59F3B}" presName="txShp" presStyleLbl="node1" presStyleIdx="0" presStyleCnt="3" custScaleX="131745" custScaleY="153814">
        <dgm:presLayoutVars>
          <dgm:bulletEnabled val="1"/>
        </dgm:presLayoutVars>
      </dgm:prSet>
      <dgm:spPr/>
      <dgm:t>
        <a:bodyPr/>
        <a:lstStyle/>
        <a:p>
          <a:endParaRPr lang="ru-RU"/>
        </a:p>
      </dgm:t>
    </dgm:pt>
    <dgm:pt modelId="{7564D4CC-9425-47B8-9F49-361125841FB5}" type="pres">
      <dgm:prSet presAssocID="{00CC4748-9462-4668-9652-E1EF383C6EC8}" presName="spacing" presStyleCnt="0"/>
      <dgm:spPr/>
    </dgm:pt>
    <dgm:pt modelId="{7055F0B6-B889-4C25-A094-77668D1F2B43}" type="pres">
      <dgm:prSet presAssocID="{C7DB8A96-3D85-4B2E-AB15-B763B8490CE5}" presName="composite" presStyleCnt="0"/>
      <dgm:spPr/>
    </dgm:pt>
    <dgm:pt modelId="{D7791F8E-34F5-43BF-BF9D-99C52DDCF20D}" type="pres">
      <dgm:prSet presAssocID="{C7DB8A96-3D85-4B2E-AB15-B763B8490CE5}" presName="imgShp" presStyleLbl="fgImgPlace1" presStyleIdx="1" presStyleCnt="3" custLinFactX="-100000" custLinFactNeighborX="-143269" custLinFactNeighborY="-525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 b="-2000"/>
          </a:stretch>
        </a:blipFill>
      </dgm:spPr>
    </dgm:pt>
    <dgm:pt modelId="{61496369-F569-445D-A74A-0A8E7EBC1DAE}" type="pres">
      <dgm:prSet presAssocID="{C7DB8A96-3D85-4B2E-AB15-B763B8490CE5}" presName="txShp" presStyleLbl="node1" presStyleIdx="1" presStyleCnt="3" custScaleX="131745">
        <dgm:presLayoutVars>
          <dgm:bulletEnabled val="1"/>
        </dgm:presLayoutVars>
      </dgm:prSet>
      <dgm:spPr/>
      <dgm:t>
        <a:bodyPr/>
        <a:lstStyle/>
        <a:p>
          <a:endParaRPr lang="ru-RU"/>
        </a:p>
      </dgm:t>
    </dgm:pt>
    <dgm:pt modelId="{B2D81047-DB83-4FC5-ADAD-39F7AA8058CA}" type="pres">
      <dgm:prSet presAssocID="{072094BF-3C90-4324-9BA7-DDE3CE1FB6A0}" presName="spacing" presStyleCnt="0"/>
      <dgm:spPr/>
    </dgm:pt>
    <dgm:pt modelId="{1BB49B1C-7A3D-4601-B08B-AEE305C59A6D}" type="pres">
      <dgm:prSet presAssocID="{51E6B12E-273B-4019-8B5A-B14C1483C6DC}" presName="composite" presStyleCnt="0"/>
      <dgm:spPr/>
    </dgm:pt>
    <dgm:pt modelId="{7DA6DBFC-1ABB-42BF-A891-743EA9A35234}" type="pres">
      <dgm:prSet presAssocID="{51E6B12E-273B-4019-8B5A-B14C1483C6DC}" presName="imgShp" presStyleLbl="fgImgPlace1" presStyleIdx="2" presStyleCnt="3" custLinFactX="-100000" custLinFactNeighborX="-143269" custLinFactNeighborY="-269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3000" b="-3000"/>
          </a:stretch>
        </a:blipFill>
      </dgm:spPr>
    </dgm:pt>
    <dgm:pt modelId="{9828BD02-3514-4C5E-A569-B8CC544EA165}" type="pres">
      <dgm:prSet presAssocID="{51E6B12E-273B-4019-8B5A-B14C1483C6DC}" presName="txShp" presStyleLbl="node1" presStyleIdx="2" presStyleCnt="3" custScaleX="131745">
        <dgm:presLayoutVars>
          <dgm:bulletEnabled val="1"/>
        </dgm:presLayoutVars>
      </dgm:prSet>
      <dgm:spPr/>
      <dgm:t>
        <a:bodyPr/>
        <a:lstStyle/>
        <a:p>
          <a:endParaRPr lang="ru-RU"/>
        </a:p>
      </dgm:t>
    </dgm:pt>
  </dgm:ptLst>
  <dgm:cxnLst>
    <dgm:cxn modelId="{AF1C95D3-8116-411A-8EC7-01AF1D96CA51}" srcId="{DCAD52B7-1FC4-4D61-9BD4-AE981F678D0F}" destId="{51E6B12E-273B-4019-8B5A-B14C1483C6DC}" srcOrd="2" destOrd="0" parTransId="{95E54D30-2B28-4B2E-A0DE-D98A201C593F}" sibTransId="{363B66F2-6B13-41E4-9BE6-9A4D8AC50267}"/>
    <dgm:cxn modelId="{63A51B91-BB1B-4E24-A64A-BB979F35D2CB}" srcId="{DCAD52B7-1FC4-4D61-9BD4-AE981F678D0F}" destId="{1C65B4D0-CA4F-4561-B6D9-65E249F59F3B}" srcOrd="0" destOrd="0" parTransId="{80113D80-EB8A-450F-B761-727793F83688}" sibTransId="{00CC4748-9462-4668-9652-E1EF383C6EC8}"/>
    <dgm:cxn modelId="{D2DB4A68-3342-45F8-BBB4-35BDF613C6FB}" srcId="{DCAD52B7-1FC4-4D61-9BD4-AE981F678D0F}" destId="{C7DB8A96-3D85-4B2E-AB15-B763B8490CE5}" srcOrd="1" destOrd="0" parTransId="{6E1095C9-3324-4A9B-825B-3C062B263AE6}" sibTransId="{072094BF-3C90-4324-9BA7-DDE3CE1FB6A0}"/>
    <dgm:cxn modelId="{313B7C1F-91F1-48D1-B6BA-0BB6F302D69F}" type="presOf" srcId="{C7DB8A96-3D85-4B2E-AB15-B763B8490CE5}" destId="{61496369-F569-445D-A74A-0A8E7EBC1DAE}" srcOrd="0" destOrd="0" presId="urn:microsoft.com/office/officeart/2005/8/layout/vList3"/>
    <dgm:cxn modelId="{538A77C6-39F3-418E-8A91-A5BB5E3C459A}" type="presOf" srcId="{DCAD52B7-1FC4-4D61-9BD4-AE981F678D0F}" destId="{9B7C8DEA-E9ED-4375-B7F5-053957B76949}" srcOrd="0" destOrd="0" presId="urn:microsoft.com/office/officeart/2005/8/layout/vList3"/>
    <dgm:cxn modelId="{517395AC-E34F-44C9-AA99-C88163E409DC}" type="presOf" srcId="{51E6B12E-273B-4019-8B5A-B14C1483C6DC}" destId="{9828BD02-3514-4C5E-A569-B8CC544EA165}" srcOrd="0" destOrd="0" presId="urn:microsoft.com/office/officeart/2005/8/layout/vList3"/>
    <dgm:cxn modelId="{91324B41-BC99-49D9-A2B7-CD217FDB7A20}" type="presOf" srcId="{1C65B4D0-CA4F-4561-B6D9-65E249F59F3B}" destId="{71ACEDB9-9109-44FA-A2D5-99CC8F79C17E}" srcOrd="0" destOrd="0" presId="urn:microsoft.com/office/officeart/2005/8/layout/vList3"/>
    <dgm:cxn modelId="{EDD96095-51A8-4092-A40C-25ECF5BA3AC3}" type="presParOf" srcId="{9B7C8DEA-E9ED-4375-B7F5-053957B76949}" destId="{404B22D0-66C5-4523-89A2-A3A67C6863D1}" srcOrd="0" destOrd="0" presId="urn:microsoft.com/office/officeart/2005/8/layout/vList3"/>
    <dgm:cxn modelId="{2E7A9C6F-70E0-4574-972D-B3963ED46D0F}" type="presParOf" srcId="{404B22D0-66C5-4523-89A2-A3A67C6863D1}" destId="{1BAC4B7A-6D4A-4398-90A5-914183A3661A}" srcOrd="0" destOrd="0" presId="urn:microsoft.com/office/officeart/2005/8/layout/vList3"/>
    <dgm:cxn modelId="{B5C2B304-2E8C-458A-BD68-6F40FFC07CA0}" type="presParOf" srcId="{404B22D0-66C5-4523-89A2-A3A67C6863D1}" destId="{71ACEDB9-9109-44FA-A2D5-99CC8F79C17E}" srcOrd="1" destOrd="0" presId="urn:microsoft.com/office/officeart/2005/8/layout/vList3"/>
    <dgm:cxn modelId="{BA4FE601-34BD-45F2-8DC1-395AE4C61159}" type="presParOf" srcId="{9B7C8DEA-E9ED-4375-B7F5-053957B76949}" destId="{7564D4CC-9425-47B8-9F49-361125841FB5}" srcOrd="1" destOrd="0" presId="urn:microsoft.com/office/officeart/2005/8/layout/vList3"/>
    <dgm:cxn modelId="{DD6ED86D-B428-4B68-B54E-5DC938A40A84}" type="presParOf" srcId="{9B7C8DEA-E9ED-4375-B7F5-053957B76949}" destId="{7055F0B6-B889-4C25-A094-77668D1F2B43}" srcOrd="2" destOrd="0" presId="urn:microsoft.com/office/officeart/2005/8/layout/vList3"/>
    <dgm:cxn modelId="{7371D748-69E6-4159-BE97-FA520A81F8CA}" type="presParOf" srcId="{7055F0B6-B889-4C25-A094-77668D1F2B43}" destId="{D7791F8E-34F5-43BF-BF9D-99C52DDCF20D}" srcOrd="0" destOrd="0" presId="urn:microsoft.com/office/officeart/2005/8/layout/vList3"/>
    <dgm:cxn modelId="{BE98E539-B5D0-454E-A4BE-EC44588719AC}" type="presParOf" srcId="{7055F0B6-B889-4C25-A094-77668D1F2B43}" destId="{61496369-F569-445D-A74A-0A8E7EBC1DAE}" srcOrd="1" destOrd="0" presId="urn:microsoft.com/office/officeart/2005/8/layout/vList3"/>
    <dgm:cxn modelId="{A4A5273A-654D-4003-A6E6-C8AFBE7B9714}" type="presParOf" srcId="{9B7C8DEA-E9ED-4375-B7F5-053957B76949}" destId="{B2D81047-DB83-4FC5-ADAD-39F7AA8058CA}" srcOrd="3" destOrd="0" presId="urn:microsoft.com/office/officeart/2005/8/layout/vList3"/>
    <dgm:cxn modelId="{3DC73A2F-8662-4BBB-AAF1-FA6D87B469C3}" type="presParOf" srcId="{9B7C8DEA-E9ED-4375-B7F5-053957B76949}" destId="{1BB49B1C-7A3D-4601-B08B-AEE305C59A6D}" srcOrd="4" destOrd="0" presId="urn:microsoft.com/office/officeart/2005/8/layout/vList3"/>
    <dgm:cxn modelId="{2179D90F-13EC-4C63-9F5A-D77E0C813991}" type="presParOf" srcId="{1BB49B1C-7A3D-4601-B08B-AEE305C59A6D}" destId="{7DA6DBFC-1ABB-42BF-A891-743EA9A35234}" srcOrd="0" destOrd="0" presId="urn:microsoft.com/office/officeart/2005/8/layout/vList3"/>
    <dgm:cxn modelId="{5912C7C5-BF36-4DFB-9AE4-16CDF5C897C5}" type="presParOf" srcId="{1BB49B1C-7A3D-4601-B08B-AEE305C59A6D}" destId="{9828BD02-3514-4C5E-A569-B8CC544EA165}" srcOrd="1" destOrd="0" presId="urn:microsoft.com/office/officeart/2005/8/layout/v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CAD52B7-1FC4-4D61-9BD4-AE981F678D0F}" type="doc">
      <dgm:prSet loTypeId="urn:microsoft.com/office/officeart/2005/8/layout/vList3" loCatId="list" qsTypeId="urn:microsoft.com/office/officeart/2005/8/quickstyle/simple1" qsCatId="simple" csTypeId="urn:microsoft.com/office/officeart/2005/8/colors/accent1_1" csCatId="accent1" phldr="1"/>
      <dgm:spPr/>
    </dgm:pt>
    <dgm:pt modelId="{1C65B4D0-CA4F-4561-B6D9-65E249F59F3B}">
      <dgm:prSet phldrT="[Текст]" custT="1"/>
      <dgm:spPr/>
      <dgm:t>
        <a:bodyPr/>
        <a:lstStyle/>
        <a:p>
          <a:pPr algn="l"/>
          <a:r>
            <a:rPr lang="ru-RU" sz="1600" b="1" u="sng" dirty="0"/>
            <a:t>иметь при себе </a:t>
          </a:r>
          <a:r>
            <a:rPr lang="ru-RU" sz="1600" b="1" dirty="0"/>
            <a:t>средства связи, электронно-вычислительную технику, фото-, аудио- и видеоаппаратуру, справочные материалы, письменные заметки и иные средства хранения и передачи информации;</a:t>
          </a:r>
        </a:p>
      </dgm:t>
    </dgm:pt>
    <dgm:pt modelId="{80113D80-EB8A-450F-B761-727793F83688}" type="parTrans" cxnId="{63A51B91-BB1B-4E24-A64A-BB979F35D2CB}">
      <dgm:prSet/>
      <dgm:spPr/>
      <dgm:t>
        <a:bodyPr/>
        <a:lstStyle/>
        <a:p>
          <a:endParaRPr lang="ru-RU"/>
        </a:p>
      </dgm:t>
    </dgm:pt>
    <dgm:pt modelId="{00CC4748-9462-4668-9652-E1EF383C6EC8}" type="sibTrans" cxnId="{63A51B91-BB1B-4E24-A64A-BB979F35D2CB}">
      <dgm:prSet/>
      <dgm:spPr/>
      <dgm:t>
        <a:bodyPr/>
        <a:lstStyle/>
        <a:p>
          <a:endParaRPr lang="ru-RU"/>
        </a:p>
      </dgm:t>
    </dgm:pt>
    <dgm:pt modelId="{C7DB8A96-3D85-4B2E-AB15-B763B8490CE5}">
      <dgm:prSet phldrT="[Текст]" custT="1"/>
      <dgm:spPr/>
      <dgm:t>
        <a:bodyPr/>
        <a:lstStyle/>
        <a:p>
          <a:pPr algn="l"/>
          <a:r>
            <a:rPr lang="ru-RU" sz="1600" b="1" dirty="0"/>
            <a:t>выносить из аудиторий и ППЭ экзаменационные материалы на бумажном или электронном носителях; </a:t>
          </a:r>
        </a:p>
      </dgm:t>
    </dgm:pt>
    <dgm:pt modelId="{6E1095C9-3324-4A9B-825B-3C062B263AE6}" type="parTrans" cxnId="{D2DB4A68-3342-45F8-BBB4-35BDF613C6FB}">
      <dgm:prSet/>
      <dgm:spPr/>
      <dgm:t>
        <a:bodyPr/>
        <a:lstStyle/>
        <a:p>
          <a:endParaRPr lang="ru-RU"/>
        </a:p>
      </dgm:t>
    </dgm:pt>
    <dgm:pt modelId="{072094BF-3C90-4324-9BA7-DDE3CE1FB6A0}" type="sibTrans" cxnId="{D2DB4A68-3342-45F8-BBB4-35BDF613C6FB}">
      <dgm:prSet/>
      <dgm:spPr/>
      <dgm:t>
        <a:bodyPr/>
        <a:lstStyle/>
        <a:p>
          <a:endParaRPr lang="ru-RU"/>
        </a:p>
      </dgm:t>
    </dgm:pt>
    <dgm:pt modelId="{9B7C8DEA-E9ED-4375-B7F5-053957B76949}" type="pres">
      <dgm:prSet presAssocID="{DCAD52B7-1FC4-4D61-9BD4-AE981F678D0F}" presName="linearFlow" presStyleCnt="0">
        <dgm:presLayoutVars>
          <dgm:dir/>
          <dgm:resizeHandles val="exact"/>
        </dgm:presLayoutVars>
      </dgm:prSet>
      <dgm:spPr/>
    </dgm:pt>
    <dgm:pt modelId="{404B22D0-66C5-4523-89A2-A3A67C6863D1}" type="pres">
      <dgm:prSet presAssocID="{1C65B4D0-CA4F-4561-B6D9-65E249F59F3B}" presName="composite" presStyleCnt="0"/>
      <dgm:spPr/>
    </dgm:pt>
    <dgm:pt modelId="{1BAC4B7A-6D4A-4398-90A5-914183A3661A}" type="pres">
      <dgm:prSet presAssocID="{1C65B4D0-CA4F-4561-B6D9-65E249F59F3B}" presName="imgShp" presStyleLbl="fgImgPlace1" presStyleIdx="0" presStyleCnt="2" custLinFactX="-60658" custLinFactNeighborX="-100000" custLinFactNeighborY="-579"/>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71ACEDB9-9109-44FA-A2D5-99CC8F79C17E}" type="pres">
      <dgm:prSet presAssocID="{1C65B4D0-CA4F-4561-B6D9-65E249F59F3B}" presName="txShp" presStyleLbl="node1" presStyleIdx="0" presStyleCnt="2" custScaleX="129973" custScaleY="156250" custLinFactNeighborX="2287" custLinFactNeighborY="5482">
        <dgm:presLayoutVars>
          <dgm:bulletEnabled val="1"/>
        </dgm:presLayoutVars>
      </dgm:prSet>
      <dgm:spPr/>
      <dgm:t>
        <a:bodyPr/>
        <a:lstStyle/>
        <a:p>
          <a:endParaRPr lang="ru-RU"/>
        </a:p>
      </dgm:t>
    </dgm:pt>
    <dgm:pt modelId="{7564D4CC-9425-47B8-9F49-361125841FB5}" type="pres">
      <dgm:prSet presAssocID="{00CC4748-9462-4668-9652-E1EF383C6EC8}" presName="spacing" presStyleCnt="0"/>
      <dgm:spPr/>
    </dgm:pt>
    <dgm:pt modelId="{7055F0B6-B889-4C25-A094-77668D1F2B43}" type="pres">
      <dgm:prSet presAssocID="{C7DB8A96-3D85-4B2E-AB15-B763B8490CE5}" presName="composite" presStyleCnt="0"/>
      <dgm:spPr/>
    </dgm:pt>
    <dgm:pt modelId="{D7791F8E-34F5-43BF-BF9D-99C52DDCF20D}" type="pres">
      <dgm:prSet presAssocID="{C7DB8A96-3D85-4B2E-AB15-B763B8490CE5}" presName="imgShp" presStyleLbl="fgImgPlace1" presStyleIdx="1" presStyleCnt="2" custLinFactX="-60658" custLinFactNeighborX="-100000" custLinFactNeighborY="74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61496369-F569-445D-A74A-0A8E7EBC1DAE}" type="pres">
      <dgm:prSet presAssocID="{C7DB8A96-3D85-4B2E-AB15-B763B8490CE5}" presName="txShp" presStyleLbl="node1" presStyleIdx="1" presStyleCnt="2" custScaleX="129973" custScaleY="85284" custLinFactNeighborX="2287" custLinFactNeighborY="4420">
        <dgm:presLayoutVars>
          <dgm:bulletEnabled val="1"/>
        </dgm:presLayoutVars>
      </dgm:prSet>
      <dgm:spPr/>
      <dgm:t>
        <a:bodyPr/>
        <a:lstStyle/>
        <a:p>
          <a:endParaRPr lang="ru-RU"/>
        </a:p>
      </dgm:t>
    </dgm:pt>
  </dgm:ptLst>
  <dgm:cxnLst>
    <dgm:cxn modelId="{D2DB4A68-3342-45F8-BBB4-35BDF613C6FB}" srcId="{DCAD52B7-1FC4-4D61-9BD4-AE981F678D0F}" destId="{C7DB8A96-3D85-4B2E-AB15-B763B8490CE5}" srcOrd="1" destOrd="0" parTransId="{6E1095C9-3324-4A9B-825B-3C062B263AE6}" sibTransId="{072094BF-3C90-4324-9BA7-DDE3CE1FB6A0}"/>
    <dgm:cxn modelId="{E39F14F1-7308-4E85-BAD0-CE16A4987F50}" type="presOf" srcId="{1C65B4D0-CA4F-4561-B6D9-65E249F59F3B}" destId="{71ACEDB9-9109-44FA-A2D5-99CC8F79C17E}" srcOrd="0" destOrd="0" presId="urn:microsoft.com/office/officeart/2005/8/layout/vList3"/>
    <dgm:cxn modelId="{CF8CA66F-865F-4498-B08A-ACA6FEDD3D9F}" type="presOf" srcId="{C7DB8A96-3D85-4B2E-AB15-B763B8490CE5}" destId="{61496369-F569-445D-A74A-0A8E7EBC1DAE}" srcOrd="0" destOrd="0" presId="urn:microsoft.com/office/officeart/2005/8/layout/vList3"/>
    <dgm:cxn modelId="{63A51B91-BB1B-4E24-A64A-BB979F35D2CB}" srcId="{DCAD52B7-1FC4-4D61-9BD4-AE981F678D0F}" destId="{1C65B4D0-CA4F-4561-B6D9-65E249F59F3B}" srcOrd="0" destOrd="0" parTransId="{80113D80-EB8A-450F-B761-727793F83688}" sibTransId="{00CC4748-9462-4668-9652-E1EF383C6EC8}"/>
    <dgm:cxn modelId="{FB948BED-64D8-4C3F-9F93-937A722E9591}" type="presOf" srcId="{DCAD52B7-1FC4-4D61-9BD4-AE981F678D0F}" destId="{9B7C8DEA-E9ED-4375-B7F5-053957B76949}" srcOrd="0" destOrd="0" presId="urn:microsoft.com/office/officeart/2005/8/layout/vList3"/>
    <dgm:cxn modelId="{F4A6A4D4-B697-4970-9D42-B105093C2611}" type="presParOf" srcId="{9B7C8DEA-E9ED-4375-B7F5-053957B76949}" destId="{404B22D0-66C5-4523-89A2-A3A67C6863D1}" srcOrd="0" destOrd="0" presId="urn:microsoft.com/office/officeart/2005/8/layout/vList3"/>
    <dgm:cxn modelId="{724A064C-3957-45DB-9FA8-BD19B6FFB551}" type="presParOf" srcId="{404B22D0-66C5-4523-89A2-A3A67C6863D1}" destId="{1BAC4B7A-6D4A-4398-90A5-914183A3661A}" srcOrd="0" destOrd="0" presId="urn:microsoft.com/office/officeart/2005/8/layout/vList3"/>
    <dgm:cxn modelId="{69677C20-2ECE-48C0-8CCE-70DA712ED567}" type="presParOf" srcId="{404B22D0-66C5-4523-89A2-A3A67C6863D1}" destId="{71ACEDB9-9109-44FA-A2D5-99CC8F79C17E}" srcOrd="1" destOrd="0" presId="urn:microsoft.com/office/officeart/2005/8/layout/vList3"/>
    <dgm:cxn modelId="{20A4E2F4-9108-4397-B920-093E16068106}" type="presParOf" srcId="{9B7C8DEA-E9ED-4375-B7F5-053957B76949}" destId="{7564D4CC-9425-47B8-9F49-361125841FB5}" srcOrd="1" destOrd="0" presId="urn:microsoft.com/office/officeart/2005/8/layout/vList3"/>
    <dgm:cxn modelId="{0A727D49-67FB-41CE-BDAA-D03B01C76F4D}" type="presParOf" srcId="{9B7C8DEA-E9ED-4375-B7F5-053957B76949}" destId="{7055F0B6-B889-4C25-A094-77668D1F2B43}" srcOrd="2" destOrd="0" presId="urn:microsoft.com/office/officeart/2005/8/layout/vList3"/>
    <dgm:cxn modelId="{2AC7232F-06F9-453F-AF54-D18F745837E5}" type="presParOf" srcId="{7055F0B6-B889-4C25-A094-77668D1F2B43}" destId="{D7791F8E-34F5-43BF-BF9D-99C52DDCF20D}" srcOrd="0" destOrd="0" presId="urn:microsoft.com/office/officeart/2005/8/layout/vList3"/>
    <dgm:cxn modelId="{2E6DADA3-AD6B-47C9-8631-57AE4E3BC5B1}" type="presParOf" srcId="{7055F0B6-B889-4C25-A094-77668D1F2B43}" destId="{61496369-F569-445D-A74A-0A8E7EBC1DAE}" srcOrd="1" destOrd="0" presId="urn:microsoft.com/office/officeart/2005/8/layout/v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CAD52B7-1FC4-4D61-9BD4-AE981F678D0F}" type="doc">
      <dgm:prSet loTypeId="urn:microsoft.com/office/officeart/2005/8/layout/vList3" loCatId="list" qsTypeId="urn:microsoft.com/office/officeart/2005/8/quickstyle/simple1" qsCatId="simple" csTypeId="urn:microsoft.com/office/officeart/2005/8/colors/accent1_1" csCatId="accent1" phldr="1"/>
      <dgm:spPr/>
    </dgm:pt>
    <dgm:pt modelId="{1C65B4D0-CA4F-4561-B6D9-65E249F59F3B}">
      <dgm:prSet phldrT="[Текст]" custT="1"/>
      <dgm:spPr/>
      <dgm:t>
        <a:bodyPr/>
        <a:lstStyle/>
        <a:p>
          <a:pPr algn="l"/>
          <a:r>
            <a:rPr lang="ru-RU" sz="1600" b="1" dirty="0"/>
            <a:t>фотографировать экзаменационные материалы;</a:t>
          </a:r>
        </a:p>
      </dgm:t>
    </dgm:pt>
    <dgm:pt modelId="{80113D80-EB8A-450F-B761-727793F83688}" type="parTrans" cxnId="{63A51B91-BB1B-4E24-A64A-BB979F35D2CB}">
      <dgm:prSet/>
      <dgm:spPr/>
      <dgm:t>
        <a:bodyPr/>
        <a:lstStyle/>
        <a:p>
          <a:endParaRPr lang="ru-RU"/>
        </a:p>
      </dgm:t>
    </dgm:pt>
    <dgm:pt modelId="{00CC4748-9462-4668-9652-E1EF383C6EC8}" type="sibTrans" cxnId="{63A51B91-BB1B-4E24-A64A-BB979F35D2CB}">
      <dgm:prSet/>
      <dgm:spPr/>
      <dgm:t>
        <a:bodyPr/>
        <a:lstStyle/>
        <a:p>
          <a:endParaRPr lang="ru-RU"/>
        </a:p>
      </dgm:t>
    </dgm:pt>
    <dgm:pt modelId="{C7DB8A96-3D85-4B2E-AB15-B763B8490CE5}">
      <dgm:prSet phldrT="[Текст]" custT="1"/>
      <dgm:spPr/>
      <dgm:t>
        <a:bodyPr/>
        <a:lstStyle/>
        <a:p>
          <a:pPr algn="l"/>
          <a:r>
            <a:rPr lang="ru-RU" sz="1600" b="1" dirty="0"/>
            <a:t>общаться друг с другом; </a:t>
          </a:r>
        </a:p>
      </dgm:t>
    </dgm:pt>
    <dgm:pt modelId="{6E1095C9-3324-4A9B-825B-3C062B263AE6}" type="parTrans" cxnId="{D2DB4A68-3342-45F8-BBB4-35BDF613C6FB}">
      <dgm:prSet/>
      <dgm:spPr/>
      <dgm:t>
        <a:bodyPr/>
        <a:lstStyle/>
        <a:p>
          <a:endParaRPr lang="ru-RU"/>
        </a:p>
      </dgm:t>
    </dgm:pt>
    <dgm:pt modelId="{072094BF-3C90-4324-9BA7-DDE3CE1FB6A0}" type="sibTrans" cxnId="{D2DB4A68-3342-45F8-BBB4-35BDF613C6FB}">
      <dgm:prSet/>
      <dgm:spPr/>
      <dgm:t>
        <a:bodyPr/>
        <a:lstStyle/>
        <a:p>
          <a:endParaRPr lang="ru-RU"/>
        </a:p>
      </dgm:t>
    </dgm:pt>
    <dgm:pt modelId="{51E6B12E-273B-4019-8B5A-B14C1483C6DC}">
      <dgm:prSet phldrT="[Текст]" custT="1"/>
      <dgm:spPr/>
      <dgm:t>
        <a:bodyPr/>
        <a:lstStyle/>
        <a:p>
          <a:pPr algn="l"/>
          <a:r>
            <a:rPr lang="ru-RU" sz="1600" b="1" dirty="0"/>
            <a:t>свободно перемещаться по аудитории и ППЭ, пересаживаться на другое место.</a:t>
          </a:r>
        </a:p>
      </dgm:t>
    </dgm:pt>
    <dgm:pt modelId="{95E54D30-2B28-4B2E-A0DE-D98A201C593F}" type="parTrans" cxnId="{AF1C95D3-8116-411A-8EC7-01AF1D96CA51}">
      <dgm:prSet/>
      <dgm:spPr/>
      <dgm:t>
        <a:bodyPr/>
        <a:lstStyle/>
        <a:p>
          <a:endParaRPr lang="ru-RU"/>
        </a:p>
      </dgm:t>
    </dgm:pt>
    <dgm:pt modelId="{363B66F2-6B13-41E4-9BE6-9A4D8AC50267}" type="sibTrans" cxnId="{AF1C95D3-8116-411A-8EC7-01AF1D96CA51}">
      <dgm:prSet/>
      <dgm:spPr/>
      <dgm:t>
        <a:bodyPr/>
        <a:lstStyle/>
        <a:p>
          <a:endParaRPr lang="ru-RU"/>
        </a:p>
      </dgm:t>
    </dgm:pt>
    <dgm:pt modelId="{9B7C8DEA-E9ED-4375-B7F5-053957B76949}" type="pres">
      <dgm:prSet presAssocID="{DCAD52B7-1FC4-4D61-9BD4-AE981F678D0F}" presName="linearFlow" presStyleCnt="0">
        <dgm:presLayoutVars>
          <dgm:dir/>
          <dgm:resizeHandles val="exact"/>
        </dgm:presLayoutVars>
      </dgm:prSet>
      <dgm:spPr/>
    </dgm:pt>
    <dgm:pt modelId="{404B22D0-66C5-4523-89A2-A3A67C6863D1}" type="pres">
      <dgm:prSet presAssocID="{1C65B4D0-CA4F-4561-B6D9-65E249F59F3B}" presName="composite" presStyleCnt="0"/>
      <dgm:spPr/>
    </dgm:pt>
    <dgm:pt modelId="{1BAC4B7A-6D4A-4398-90A5-914183A3661A}" type="pres">
      <dgm:prSet presAssocID="{1C65B4D0-CA4F-4561-B6D9-65E249F59F3B}" presName="imgShp" presStyleLbl="fgImgPlace1" presStyleIdx="0" presStyleCnt="3" custLinFactX="-100000" custLinFactNeighborX="-135000" custLinFactNeighborY="-4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71ACEDB9-9109-44FA-A2D5-99CC8F79C17E}" type="pres">
      <dgm:prSet presAssocID="{1C65B4D0-CA4F-4561-B6D9-65E249F59F3B}" presName="txShp" presStyleLbl="node1" presStyleIdx="0" presStyleCnt="3" custScaleX="131745" custScaleY="92443">
        <dgm:presLayoutVars>
          <dgm:bulletEnabled val="1"/>
        </dgm:presLayoutVars>
      </dgm:prSet>
      <dgm:spPr/>
      <dgm:t>
        <a:bodyPr/>
        <a:lstStyle/>
        <a:p>
          <a:endParaRPr lang="ru-RU"/>
        </a:p>
      </dgm:t>
    </dgm:pt>
    <dgm:pt modelId="{7564D4CC-9425-47B8-9F49-361125841FB5}" type="pres">
      <dgm:prSet presAssocID="{00CC4748-9462-4668-9652-E1EF383C6EC8}" presName="spacing" presStyleCnt="0"/>
      <dgm:spPr/>
    </dgm:pt>
    <dgm:pt modelId="{7055F0B6-B889-4C25-A094-77668D1F2B43}" type="pres">
      <dgm:prSet presAssocID="{C7DB8A96-3D85-4B2E-AB15-B763B8490CE5}" presName="composite" presStyleCnt="0"/>
      <dgm:spPr/>
    </dgm:pt>
    <dgm:pt modelId="{D7791F8E-34F5-43BF-BF9D-99C52DDCF20D}" type="pres">
      <dgm:prSet presAssocID="{C7DB8A96-3D85-4B2E-AB15-B763B8490CE5}" presName="imgShp" presStyleLbl="fgImgPlace1" presStyleIdx="1" presStyleCnt="3" custLinFactX="-100000" custLinFactNeighborX="-135000" custLinFactNeighborY="-458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pt>
    <dgm:pt modelId="{61496369-F569-445D-A74A-0A8E7EBC1DAE}" type="pres">
      <dgm:prSet presAssocID="{C7DB8A96-3D85-4B2E-AB15-B763B8490CE5}" presName="txShp" presStyleLbl="node1" presStyleIdx="1" presStyleCnt="3" custScaleX="131745">
        <dgm:presLayoutVars>
          <dgm:bulletEnabled val="1"/>
        </dgm:presLayoutVars>
      </dgm:prSet>
      <dgm:spPr/>
      <dgm:t>
        <a:bodyPr/>
        <a:lstStyle/>
        <a:p>
          <a:endParaRPr lang="ru-RU"/>
        </a:p>
      </dgm:t>
    </dgm:pt>
    <dgm:pt modelId="{B2D81047-DB83-4FC5-ADAD-39F7AA8058CA}" type="pres">
      <dgm:prSet presAssocID="{072094BF-3C90-4324-9BA7-DDE3CE1FB6A0}" presName="spacing" presStyleCnt="0"/>
      <dgm:spPr/>
    </dgm:pt>
    <dgm:pt modelId="{1BB49B1C-7A3D-4601-B08B-AEE305C59A6D}" type="pres">
      <dgm:prSet presAssocID="{51E6B12E-273B-4019-8B5A-B14C1483C6DC}" presName="composite" presStyleCnt="0"/>
      <dgm:spPr/>
    </dgm:pt>
    <dgm:pt modelId="{7DA6DBFC-1ABB-42BF-A891-743EA9A35234}" type="pres">
      <dgm:prSet presAssocID="{51E6B12E-273B-4019-8B5A-B14C1483C6DC}" presName="imgShp" presStyleLbl="fgImgPlace1" presStyleIdx="2" presStyleCnt="3" custLinFactX="-100000" custLinFactNeighborX="-135000" custLinFactNeighborY="-912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9828BD02-3514-4C5E-A569-B8CC544EA165}" type="pres">
      <dgm:prSet presAssocID="{51E6B12E-273B-4019-8B5A-B14C1483C6DC}" presName="txShp" presStyleLbl="node1" presStyleIdx="2" presStyleCnt="3" custScaleX="131745">
        <dgm:presLayoutVars>
          <dgm:bulletEnabled val="1"/>
        </dgm:presLayoutVars>
      </dgm:prSet>
      <dgm:spPr/>
      <dgm:t>
        <a:bodyPr/>
        <a:lstStyle/>
        <a:p>
          <a:endParaRPr lang="ru-RU"/>
        </a:p>
      </dgm:t>
    </dgm:pt>
  </dgm:ptLst>
  <dgm:cxnLst>
    <dgm:cxn modelId="{AF1C95D3-8116-411A-8EC7-01AF1D96CA51}" srcId="{DCAD52B7-1FC4-4D61-9BD4-AE981F678D0F}" destId="{51E6B12E-273B-4019-8B5A-B14C1483C6DC}" srcOrd="2" destOrd="0" parTransId="{95E54D30-2B28-4B2E-A0DE-D98A201C593F}" sibTransId="{363B66F2-6B13-41E4-9BE6-9A4D8AC50267}"/>
    <dgm:cxn modelId="{0247D0EB-1AE6-4D3B-9392-C52343301CF6}" type="presOf" srcId="{51E6B12E-273B-4019-8B5A-B14C1483C6DC}" destId="{9828BD02-3514-4C5E-A569-B8CC544EA165}" srcOrd="0" destOrd="0" presId="urn:microsoft.com/office/officeart/2005/8/layout/vList3"/>
    <dgm:cxn modelId="{63A51B91-BB1B-4E24-A64A-BB979F35D2CB}" srcId="{DCAD52B7-1FC4-4D61-9BD4-AE981F678D0F}" destId="{1C65B4D0-CA4F-4561-B6D9-65E249F59F3B}" srcOrd="0" destOrd="0" parTransId="{80113D80-EB8A-450F-B761-727793F83688}" sibTransId="{00CC4748-9462-4668-9652-E1EF383C6EC8}"/>
    <dgm:cxn modelId="{D2DB4A68-3342-45F8-BBB4-35BDF613C6FB}" srcId="{DCAD52B7-1FC4-4D61-9BD4-AE981F678D0F}" destId="{C7DB8A96-3D85-4B2E-AB15-B763B8490CE5}" srcOrd="1" destOrd="0" parTransId="{6E1095C9-3324-4A9B-825B-3C062B263AE6}" sibTransId="{072094BF-3C90-4324-9BA7-DDE3CE1FB6A0}"/>
    <dgm:cxn modelId="{100DA251-C845-47C3-8447-11FBEF393388}" type="presOf" srcId="{DCAD52B7-1FC4-4D61-9BD4-AE981F678D0F}" destId="{9B7C8DEA-E9ED-4375-B7F5-053957B76949}" srcOrd="0" destOrd="0" presId="urn:microsoft.com/office/officeart/2005/8/layout/vList3"/>
    <dgm:cxn modelId="{DB26E742-AD07-4B23-85F1-8F9F68396DB8}" type="presOf" srcId="{1C65B4D0-CA4F-4561-B6D9-65E249F59F3B}" destId="{71ACEDB9-9109-44FA-A2D5-99CC8F79C17E}" srcOrd="0" destOrd="0" presId="urn:microsoft.com/office/officeart/2005/8/layout/vList3"/>
    <dgm:cxn modelId="{9A7A5D66-95CD-47A2-BA59-53168B387A5F}" type="presOf" srcId="{C7DB8A96-3D85-4B2E-AB15-B763B8490CE5}" destId="{61496369-F569-445D-A74A-0A8E7EBC1DAE}" srcOrd="0" destOrd="0" presId="urn:microsoft.com/office/officeart/2005/8/layout/vList3"/>
    <dgm:cxn modelId="{4221DF29-DBA4-46A8-BE91-88EDF36686E1}" type="presParOf" srcId="{9B7C8DEA-E9ED-4375-B7F5-053957B76949}" destId="{404B22D0-66C5-4523-89A2-A3A67C6863D1}" srcOrd="0" destOrd="0" presId="urn:microsoft.com/office/officeart/2005/8/layout/vList3"/>
    <dgm:cxn modelId="{9EFCFC2A-14FC-457B-9ABA-38FD65387A37}" type="presParOf" srcId="{404B22D0-66C5-4523-89A2-A3A67C6863D1}" destId="{1BAC4B7A-6D4A-4398-90A5-914183A3661A}" srcOrd="0" destOrd="0" presId="urn:microsoft.com/office/officeart/2005/8/layout/vList3"/>
    <dgm:cxn modelId="{12807AB0-6C23-4704-9B33-4F5B90C085DA}" type="presParOf" srcId="{404B22D0-66C5-4523-89A2-A3A67C6863D1}" destId="{71ACEDB9-9109-44FA-A2D5-99CC8F79C17E}" srcOrd="1" destOrd="0" presId="urn:microsoft.com/office/officeart/2005/8/layout/vList3"/>
    <dgm:cxn modelId="{9D3C7821-61ED-4860-A34B-DFD4317CDE75}" type="presParOf" srcId="{9B7C8DEA-E9ED-4375-B7F5-053957B76949}" destId="{7564D4CC-9425-47B8-9F49-361125841FB5}" srcOrd="1" destOrd="0" presId="urn:microsoft.com/office/officeart/2005/8/layout/vList3"/>
    <dgm:cxn modelId="{B9A11298-768B-42A7-B0F8-BB26385CE600}" type="presParOf" srcId="{9B7C8DEA-E9ED-4375-B7F5-053957B76949}" destId="{7055F0B6-B889-4C25-A094-77668D1F2B43}" srcOrd="2" destOrd="0" presId="urn:microsoft.com/office/officeart/2005/8/layout/vList3"/>
    <dgm:cxn modelId="{BEBDB1A9-8CE9-42D4-AE87-87ABC0FC52DF}" type="presParOf" srcId="{7055F0B6-B889-4C25-A094-77668D1F2B43}" destId="{D7791F8E-34F5-43BF-BF9D-99C52DDCF20D}" srcOrd="0" destOrd="0" presId="urn:microsoft.com/office/officeart/2005/8/layout/vList3"/>
    <dgm:cxn modelId="{27EBEA81-E328-4987-83F2-350D386E34BB}" type="presParOf" srcId="{7055F0B6-B889-4C25-A094-77668D1F2B43}" destId="{61496369-F569-445D-A74A-0A8E7EBC1DAE}" srcOrd="1" destOrd="0" presId="urn:microsoft.com/office/officeart/2005/8/layout/vList3"/>
    <dgm:cxn modelId="{6E6D3AAA-942A-42E8-A99C-6DDD00EBE0D1}" type="presParOf" srcId="{9B7C8DEA-E9ED-4375-B7F5-053957B76949}" destId="{B2D81047-DB83-4FC5-ADAD-39F7AA8058CA}" srcOrd="3" destOrd="0" presId="urn:microsoft.com/office/officeart/2005/8/layout/vList3"/>
    <dgm:cxn modelId="{F74F62DE-52A2-45DC-BBE7-293B59112B5B}" type="presParOf" srcId="{9B7C8DEA-E9ED-4375-B7F5-053957B76949}" destId="{1BB49B1C-7A3D-4601-B08B-AEE305C59A6D}" srcOrd="4" destOrd="0" presId="urn:microsoft.com/office/officeart/2005/8/layout/vList3"/>
    <dgm:cxn modelId="{A88B0DB6-AD2D-4A30-9EFC-7E9E7F6DC3AB}" type="presParOf" srcId="{1BB49B1C-7A3D-4601-B08B-AEE305C59A6D}" destId="{7DA6DBFC-1ABB-42BF-A891-743EA9A35234}" srcOrd="0" destOrd="0" presId="urn:microsoft.com/office/officeart/2005/8/layout/vList3"/>
    <dgm:cxn modelId="{CDEAC098-A966-4D85-872B-9CB157F4AC6E}" type="presParOf" srcId="{1BB49B1C-7A3D-4601-B08B-AEE305C59A6D}" destId="{9828BD02-3514-4C5E-A569-B8CC544EA165}" srcOrd="1" destOrd="0" presId="urn:microsoft.com/office/officeart/2005/8/layout/v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541338" indent="0" algn="just"/>
          <a:endParaRPr lang="ru-RU" sz="2100" b="1" dirty="0">
            <a:solidFill>
              <a:schemeClr val="tx2"/>
            </a:solidFill>
          </a:endParaRPr>
        </a:p>
        <a:p>
          <a:pPr marL="719138" indent="0" algn="just"/>
          <a:r>
            <a:rPr lang="ru-RU" sz="2100" b="1" dirty="0">
              <a:solidFill>
                <a:schemeClr val="tx1"/>
              </a:solidFill>
            </a:rPr>
            <a:t>- </a:t>
          </a:r>
          <a:r>
            <a:rPr lang="ru-RU" sz="1800" b="1" dirty="0">
              <a:solidFill>
                <a:schemeClr val="tx1"/>
              </a:solidFill>
            </a:rPr>
            <a:t>инструктаж;</a:t>
          </a:r>
        </a:p>
        <a:p>
          <a:pPr marL="719138" indent="0" algn="just"/>
          <a:r>
            <a:rPr lang="ru-RU" sz="1800" b="1" dirty="0">
              <a:solidFill>
                <a:schemeClr val="tx1"/>
              </a:solidFill>
            </a:rPr>
            <a:t>- печать экзаменационных материалов;</a:t>
          </a:r>
        </a:p>
        <a:p>
          <a:pPr marL="719138" indent="0" algn="just"/>
          <a:r>
            <a:rPr lang="ru-RU" sz="1800" b="1" dirty="0">
              <a:solidFill>
                <a:schemeClr val="tx1"/>
              </a:solidFill>
            </a:rPr>
            <a:t>- </a:t>
          </a:r>
          <a:r>
            <a:rPr lang="ru-RU" sz="1800" b="1" dirty="0" smtClean="0">
              <a:solidFill>
                <a:schemeClr val="tx1"/>
              </a:solidFill>
            </a:rPr>
            <a:t>выполнение </a:t>
          </a:r>
          <a:r>
            <a:rPr lang="ru-RU" sz="1800" b="1" dirty="0">
              <a:solidFill>
                <a:schemeClr val="tx1"/>
              </a:solidFill>
            </a:rPr>
            <a:t>экзаменационной работы;</a:t>
          </a:r>
        </a:p>
        <a:p>
          <a:pPr marL="719138" indent="0" algn="just"/>
          <a:r>
            <a:rPr lang="ru-RU" sz="1800" b="1" dirty="0">
              <a:solidFill>
                <a:schemeClr val="tx1"/>
              </a:solidFill>
            </a:rPr>
            <a:t>- информирование о скором завершении экзамена за 30 минут и за 5 минут до окончания экзамена;</a:t>
          </a:r>
        </a:p>
        <a:p>
          <a:pPr marL="719138" indent="0" algn="just"/>
          <a:r>
            <a:rPr lang="ru-RU" sz="1800" b="1" dirty="0">
              <a:solidFill>
                <a:schemeClr val="tx1"/>
              </a:solidFill>
            </a:rPr>
            <a:t>- сбор, раскладка, сканирование, упаковка и экспорт экзаменационных работ в РЦОИ;</a:t>
          </a:r>
        </a:p>
        <a:p>
          <a:pPr marL="719138" indent="0" algn="just"/>
          <a:r>
            <a:rPr lang="ru-RU" sz="1800" b="1" dirty="0">
              <a:solidFill>
                <a:schemeClr val="tx1"/>
              </a:solidFill>
            </a:rPr>
            <a:t> - проверка экзаменационных работ (</a:t>
          </a:r>
          <a:r>
            <a:rPr lang="ru-RU" sz="1800" b="1" dirty="0">
              <a:solidFill>
                <a:srgbClr val="FF0000"/>
              </a:solidFill>
            </a:rPr>
            <a:t>записи на листах бумаги для черновиков и КИМ не обрабатываются и не проверяются</a:t>
          </a:r>
          <a:r>
            <a:rPr lang="ru-RU" sz="1800" b="1" dirty="0">
              <a:solidFill>
                <a:schemeClr val="tx1"/>
              </a:solidFill>
            </a:rPr>
            <a:t>);</a:t>
          </a:r>
        </a:p>
        <a:p>
          <a:pPr marL="719138" indent="0" algn="just"/>
          <a:r>
            <a:rPr lang="ru-RU" sz="1800" b="1" dirty="0">
              <a:solidFill>
                <a:schemeClr val="tx1"/>
              </a:solidFill>
            </a:rPr>
            <a:t>- утверждение результатов экзамена. </a:t>
          </a:r>
        </a:p>
        <a:p>
          <a:pPr marL="355600" indent="0" algn="l"/>
          <a:endParaRPr lang="ru-RU" sz="2100" b="1" dirty="0">
            <a:solidFill>
              <a:schemeClr val="tx2"/>
            </a:solidFill>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1"/>
      <dgm:spPr/>
      <dgm:t>
        <a:bodyPr/>
        <a:lstStyle/>
        <a:p>
          <a:endParaRPr lang="ru-RU"/>
        </a:p>
      </dgm:t>
    </dgm:pt>
    <dgm:pt modelId="{90046B0A-6948-4423-9912-1E0826AEC7D1}" type="pres">
      <dgm:prSet presAssocID="{9AD83A27-3595-4139-B951-95555853AB3C}" presName="img" presStyleLbl="fgImgPlace1" presStyleIdx="0" presStyleCnt="1" custScaleX="154386" custScaleY="82345" custLinFactNeighborX="5263" custLinFactNeighborY="0"/>
      <dgm:spPr>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dgm:spPr>
    </dgm:pt>
    <dgm:pt modelId="{C07D963A-A561-4024-B396-21CC0E5C539B}" type="pres">
      <dgm:prSet presAssocID="{9AD83A27-3595-4139-B951-95555853AB3C}" presName="text" presStyleLbl="node1" presStyleIdx="0" presStyleCnt="1">
        <dgm:presLayoutVars>
          <dgm:bulletEnabled val="1"/>
        </dgm:presLayoutVars>
      </dgm:prSet>
      <dgm:spPr/>
      <dgm:t>
        <a:bodyPr/>
        <a:lstStyle/>
        <a:p>
          <a:endParaRPr lang="ru-RU"/>
        </a:p>
      </dgm:t>
    </dgm:pt>
  </dgm:ptLst>
  <dgm:cxnLst>
    <dgm:cxn modelId="{E2A90332-5586-4F2D-BF0B-6E06533F51E4}" type="presOf" srcId="{9AD83A27-3595-4139-B951-95555853AB3C}" destId="{C07D963A-A561-4024-B396-21CC0E5C539B}" srcOrd="1" destOrd="0" presId="urn:microsoft.com/office/officeart/2005/8/layout/vList4"/>
    <dgm:cxn modelId="{A8F178D4-D1B0-46BE-9C19-50D9FC89ED89}" srcId="{6019130D-16C4-4E4B-9A83-3B5B88E6002D}" destId="{9AD83A27-3595-4139-B951-95555853AB3C}" srcOrd="0" destOrd="0" parTransId="{63312DB6-079F-42C6-9F24-D2193D475FF6}" sibTransId="{D7EA606A-DFF5-458F-9B24-7DC9D4363293}"/>
    <dgm:cxn modelId="{E289104E-47FE-487E-B729-117B17B13369}" type="presOf" srcId="{9AD83A27-3595-4139-B951-95555853AB3C}" destId="{09B2503A-AB7E-4F97-8349-D2119A1231AA}" srcOrd="0" destOrd="0" presId="urn:microsoft.com/office/officeart/2005/8/layout/vList4"/>
    <dgm:cxn modelId="{5FC9B7A3-EBB9-41DA-AC4A-B4AA45239855}" type="presOf" srcId="{6019130D-16C4-4E4B-9A83-3B5B88E6002D}" destId="{CC2AF42D-0EAC-45AE-B148-C640E3C6CA5F}" srcOrd="0" destOrd="0" presId="urn:microsoft.com/office/officeart/2005/8/layout/vList4"/>
    <dgm:cxn modelId="{450172D1-E706-4493-84B9-1497D75F01BF}" type="presParOf" srcId="{CC2AF42D-0EAC-45AE-B148-C640E3C6CA5F}" destId="{AC554ABE-E491-42DB-9A20-930DDB95844F}" srcOrd="0" destOrd="0" presId="urn:microsoft.com/office/officeart/2005/8/layout/vList4"/>
    <dgm:cxn modelId="{395DAC9E-0C4D-41C0-8920-795980C8CF7A}" type="presParOf" srcId="{AC554ABE-E491-42DB-9A20-930DDB95844F}" destId="{09B2503A-AB7E-4F97-8349-D2119A1231AA}" srcOrd="0" destOrd="0" presId="urn:microsoft.com/office/officeart/2005/8/layout/vList4"/>
    <dgm:cxn modelId="{4C51768C-0A78-42BC-AFD1-B3F1B4A6B40D}" type="presParOf" srcId="{AC554ABE-E491-42DB-9A20-930DDB95844F}" destId="{90046B0A-6948-4423-9912-1E0826AEC7D1}" srcOrd="1" destOrd="0" presId="urn:microsoft.com/office/officeart/2005/8/layout/vList4"/>
    <dgm:cxn modelId="{673C5F3B-970B-432D-97A4-B1A8AE247CD7}" type="presParOf" srcId="{AC554ABE-E491-42DB-9A20-930DDB95844F}" destId="{C07D963A-A561-4024-B396-21CC0E5C539B}"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B6401ED-9F6B-4F9C-B997-C3CAEED5198E}"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098895EA-6189-49B7-A264-0A85DB4F28A1}">
      <dgm:prSet phldrT="[Текст]" custT="1"/>
      <dgm:spPr/>
      <dgm:t>
        <a:bodyPr/>
        <a:lstStyle/>
        <a:p>
          <a:r>
            <a:rPr lang="ru-RU" sz="1800" b="1" dirty="0">
              <a:solidFill>
                <a:schemeClr val="accent2"/>
              </a:solidFill>
              <a:latin typeface="+mn-lt"/>
              <a:cs typeface="Arial" panose="020B0604020202020204" pitchFamily="34" charset="0"/>
            </a:rPr>
            <a:t>Апелляция о нарушении Порядка проведения ГИА</a:t>
          </a:r>
          <a:endParaRPr lang="ru-RU" sz="1800" b="1" dirty="0">
            <a:latin typeface="+mn-lt"/>
          </a:endParaRPr>
        </a:p>
      </dgm:t>
    </dgm:pt>
    <dgm:pt modelId="{51C9530C-9EC6-4FE1-BC8C-8B57D27FC5C8}" type="parTrans" cxnId="{73FB7205-8FF9-4E87-966B-C55562E2860F}">
      <dgm:prSet/>
      <dgm:spPr/>
      <dgm:t>
        <a:bodyPr/>
        <a:lstStyle/>
        <a:p>
          <a:endParaRPr lang="ru-RU"/>
        </a:p>
      </dgm:t>
    </dgm:pt>
    <dgm:pt modelId="{F0857D55-046D-4096-ACCB-8D85B7B1F3FC}" type="sibTrans" cxnId="{73FB7205-8FF9-4E87-966B-C55562E2860F}">
      <dgm:prSet/>
      <dgm:spPr/>
      <dgm:t>
        <a:bodyPr/>
        <a:lstStyle/>
        <a:p>
          <a:endParaRPr lang="ru-RU"/>
        </a:p>
      </dgm:t>
    </dgm:pt>
    <dgm:pt modelId="{5A4987CD-022C-4169-B859-035304334576}">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200" b="1" dirty="0">
              <a:latin typeface="+mn-lt"/>
              <a:cs typeface="Arial" panose="020B0604020202020204" pitchFamily="34" charset="0"/>
            </a:rPr>
            <a:t>Подается в день проведения экзамена по соответствующему учебному предмету члену ГЭК, </a:t>
          </a:r>
          <a:r>
            <a:rPr lang="ru-RU" sz="1200" b="1" u="sng" dirty="0">
              <a:latin typeface="+mn-lt"/>
              <a:cs typeface="Arial" panose="020B0604020202020204" pitchFamily="34" charset="0"/>
            </a:rPr>
            <a:t>не покидая ППЭ</a:t>
          </a:r>
          <a:endParaRPr lang="ru-RU" sz="1200" dirty="0"/>
        </a:p>
      </dgm:t>
    </dgm:pt>
    <dgm:pt modelId="{D348A626-BE6B-42BF-9882-E8510C0D5BFD}" type="parTrans" cxnId="{2206F8A8-7291-4A9F-A895-DA12A7CC062F}">
      <dgm:prSet/>
      <dgm:spPr/>
      <dgm:t>
        <a:bodyPr/>
        <a:lstStyle/>
        <a:p>
          <a:endParaRPr lang="ru-RU"/>
        </a:p>
      </dgm:t>
    </dgm:pt>
    <dgm:pt modelId="{29B63407-2973-46CB-8E05-03F8F6258C22}" type="sibTrans" cxnId="{2206F8A8-7291-4A9F-A895-DA12A7CC062F}">
      <dgm:prSet/>
      <dgm:spPr/>
      <dgm:t>
        <a:bodyPr/>
        <a:lstStyle/>
        <a:p>
          <a:endParaRPr lang="ru-RU"/>
        </a:p>
      </dgm:t>
    </dgm:pt>
    <dgm:pt modelId="{1EEBF69D-8F48-44F0-97B5-66526EB0D94C}">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200" b="1" dirty="0">
              <a:latin typeface="+mn-lt"/>
              <a:cs typeface="Arial" panose="020B0604020202020204" pitchFamily="34" charset="0"/>
            </a:rPr>
            <a:t>При удовлетворении апелляции результат экзамена аннулируется, и участнику экзамена предоставляется возможность сдать экзамен в резервный день</a:t>
          </a:r>
          <a:endParaRPr lang="ru-RU" sz="1200" dirty="0"/>
        </a:p>
      </dgm:t>
    </dgm:pt>
    <dgm:pt modelId="{2CB25803-23B9-4CD5-BF29-8E9EA416562C}" type="parTrans" cxnId="{F2CF98ED-75A0-4C07-BB51-3A81174A01C2}">
      <dgm:prSet/>
      <dgm:spPr/>
      <dgm:t>
        <a:bodyPr/>
        <a:lstStyle/>
        <a:p>
          <a:endParaRPr lang="ru-RU"/>
        </a:p>
      </dgm:t>
    </dgm:pt>
    <dgm:pt modelId="{DC9061B1-FCEF-4F0B-A689-3A42642181AE}" type="sibTrans" cxnId="{F2CF98ED-75A0-4C07-BB51-3A81174A01C2}">
      <dgm:prSet/>
      <dgm:spPr/>
      <dgm:t>
        <a:bodyPr/>
        <a:lstStyle/>
        <a:p>
          <a:endParaRPr lang="ru-RU"/>
        </a:p>
      </dgm:t>
    </dgm:pt>
    <dgm:pt modelId="{205C2CB1-0C73-44D7-A518-2D136AF63FDE}">
      <dgm:prSet phldrT="[Текст]" custT="1"/>
      <dgm:spPr/>
      <dgm:t>
        <a:bodyPr/>
        <a:lstStyle/>
        <a:p>
          <a:pPr>
            <a:spcAft>
              <a:spcPts val="0"/>
            </a:spcAft>
          </a:pPr>
          <a:r>
            <a:rPr lang="ru-RU" sz="1800" b="1" dirty="0">
              <a:solidFill>
                <a:schemeClr val="accent2"/>
              </a:solidFill>
              <a:latin typeface="+mn-lt"/>
              <a:cs typeface="Arial" panose="020B0604020202020204" pitchFamily="34" charset="0"/>
            </a:rPr>
            <a:t>Апелляция о несогласии </a:t>
          </a:r>
        </a:p>
        <a:p>
          <a:pPr>
            <a:spcAft>
              <a:spcPts val="0"/>
            </a:spcAft>
          </a:pPr>
          <a:r>
            <a:rPr lang="ru-RU" sz="1800" b="1" dirty="0">
              <a:solidFill>
                <a:schemeClr val="accent2"/>
              </a:solidFill>
              <a:latin typeface="+mn-lt"/>
              <a:cs typeface="Arial" panose="020B0604020202020204" pitchFamily="34" charset="0"/>
            </a:rPr>
            <a:t>с выставленными баллами</a:t>
          </a:r>
          <a:endParaRPr lang="ru-RU" sz="1800" b="1" dirty="0">
            <a:latin typeface="+mn-lt"/>
          </a:endParaRPr>
        </a:p>
      </dgm:t>
    </dgm:pt>
    <dgm:pt modelId="{A68F1F5D-7B0C-4BE0-B4DF-36EED20EF94E}" type="parTrans" cxnId="{1188DB38-0B62-4F0A-B1AE-CA410F811990}">
      <dgm:prSet/>
      <dgm:spPr/>
      <dgm:t>
        <a:bodyPr/>
        <a:lstStyle/>
        <a:p>
          <a:endParaRPr lang="ru-RU"/>
        </a:p>
      </dgm:t>
    </dgm:pt>
    <dgm:pt modelId="{5EB64EF0-1709-4D3B-B82A-E471F96D5D62}" type="sibTrans" cxnId="{1188DB38-0B62-4F0A-B1AE-CA410F811990}">
      <dgm:prSet/>
      <dgm:spPr/>
      <dgm:t>
        <a:bodyPr/>
        <a:lstStyle/>
        <a:p>
          <a:endParaRPr lang="ru-RU"/>
        </a:p>
      </dgm:t>
    </dgm:pt>
    <dgm:pt modelId="{B23CECA0-C10F-4428-8EFD-0ED267E7FDC0}">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1200" b="1" dirty="0">
              <a:latin typeface="+mn-lt"/>
              <a:cs typeface="Arial" panose="020B0604020202020204" pitchFamily="34" charset="0"/>
            </a:rPr>
            <a:t>Подается в течение двух рабочих дней, следующих за </a:t>
          </a:r>
          <a:r>
            <a:rPr lang="ru-RU" sz="1200" b="1" dirty="0">
              <a:solidFill>
                <a:schemeClr val="tx2"/>
              </a:solidFill>
              <a:latin typeface="+mn-lt"/>
              <a:cs typeface="Arial" panose="020B0604020202020204" pitchFamily="34" charset="0"/>
            </a:rPr>
            <a:t>официальным днем объявления результатов экзамена* </a:t>
          </a:r>
          <a:r>
            <a:rPr lang="ru-RU" sz="1200" b="1" dirty="0">
              <a:latin typeface="+mn-lt"/>
              <a:cs typeface="Arial" panose="020B0604020202020204" pitchFamily="34" charset="0"/>
            </a:rPr>
            <a:t>по соответствующему учебному предмету</a:t>
          </a:r>
          <a:endParaRPr lang="ru-RU" sz="1200" dirty="0"/>
        </a:p>
      </dgm:t>
    </dgm:pt>
    <dgm:pt modelId="{35977B72-EC53-4D7E-A57F-10BA0F418DA6}" type="parTrans" cxnId="{40512F3B-3703-4476-8619-F24BCFBF6101}">
      <dgm:prSet/>
      <dgm:spPr/>
      <dgm:t>
        <a:bodyPr/>
        <a:lstStyle/>
        <a:p>
          <a:endParaRPr lang="ru-RU"/>
        </a:p>
      </dgm:t>
    </dgm:pt>
    <dgm:pt modelId="{1E648AEE-322F-4DD3-A3B0-AF57CC410DE8}" type="sibTrans" cxnId="{40512F3B-3703-4476-8619-F24BCFBF6101}">
      <dgm:prSet/>
      <dgm:spPr/>
      <dgm:t>
        <a:bodyPr/>
        <a:lstStyle/>
        <a:p>
          <a:endParaRPr lang="ru-RU"/>
        </a:p>
      </dgm:t>
    </dgm:pt>
    <dgm:pt modelId="{C61D335E-8AFE-4B98-B5AC-98F84A427A9E}">
      <dgm:prSet custT="1"/>
      <dgm:spPr/>
      <dgm:t>
        <a:bodyPr/>
        <a:lstStyle/>
        <a:p>
          <a:pPr>
            <a:spcAft>
              <a:spcPts val="0"/>
            </a:spcAft>
          </a:pPr>
          <a:r>
            <a:rPr lang="ru-RU" sz="1200" b="1" dirty="0">
              <a:latin typeface="+mn-lt"/>
              <a:cs typeface="Arial" panose="020B0604020202020204" pitchFamily="34" charset="0"/>
            </a:rPr>
            <a:t>Апелляционная комиссия не рассматривает апелляции:</a:t>
          </a:r>
        </a:p>
        <a:p>
          <a:pPr>
            <a:spcAft>
              <a:spcPts val="0"/>
            </a:spcAft>
          </a:pPr>
          <a:r>
            <a:rPr lang="ru-RU" sz="1200" b="1" dirty="0">
              <a:latin typeface="+mn-lt"/>
              <a:cs typeface="Arial" panose="020B0604020202020204" pitchFamily="34" charset="0"/>
            </a:rPr>
            <a:t>по вопросам содержания и структуры заданий, по вопросам, связанным с оцениванием заданий с кратким ответом, нарушением участником экзамена требований Порядка проведения ГИА и неправильным заполнением экзаменационных бланков</a:t>
          </a:r>
        </a:p>
      </dgm:t>
    </dgm:pt>
    <dgm:pt modelId="{6CDCCF40-00EB-4198-81A0-373403B5FB82}" type="parTrans" cxnId="{ECD17751-36CC-44F2-BED2-ABDFD899DAF6}">
      <dgm:prSet/>
      <dgm:spPr/>
      <dgm:t>
        <a:bodyPr/>
        <a:lstStyle/>
        <a:p>
          <a:endParaRPr lang="ru-RU"/>
        </a:p>
      </dgm:t>
    </dgm:pt>
    <dgm:pt modelId="{9831EC7E-5F08-481A-882B-E838AEFD9B5E}" type="sibTrans" cxnId="{ECD17751-36CC-44F2-BED2-ABDFD899DAF6}">
      <dgm:prSet/>
      <dgm:spPr/>
      <dgm:t>
        <a:bodyPr/>
        <a:lstStyle/>
        <a:p>
          <a:endParaRPr lang="ru-RU"/>
        </a:p>
      </dgm:t>
    </dgm:pt>
    <dgm:pt modelId="{BF4608DE-1F14-4D10-A951-4D64792AAB66}">
      <dgm:prSet custT="1"/>
      <dgm:spPr/>
      <dgm:t>
        <a:bodyPr/>
        <a:lstStyle/>
        <a:p>
          <a:r>
            <a:rPr lang="ru-RU" sz="1200" b="1" dirty="0">
              <a:latin typeface="+mn-lt"/>
              <a:cs typeface="Arial" panose="020B0604020202020204" pitchFamily="34" charset="0"/>
            </a:rPr>
            <a:t>Апелляция о несогласии с выставленными баллами ЕГЭ по Информатике в компьютерной форме принимается по факту возможной технической ошибки, в случае если во время экзамена был зафиксирован технический сбой</a:t>
          </a:r>
        </a:p>
      </dgm:t>
    </dgm:pt>
    <dgm:pt modelId="{FCF68E3B-E308-4F59-B3E9-A47222F213CE}" type="parTrans" cxnId="{1D250B02-632A-454B-B52D-FAD2A36CDAC3}">
      <dgm:prSet/>
      <dgm:spPr/>
      <dgm:t>
        <a:bodyPr/>
        <a:lstStyle/>
        <a:p>
          <a:endParaRPr lang="ru-RU"/>
        </a:p>
      </dgm:t>
    </dgm:pt>
    <dgm:pt modelId="{F4B210DD-94C7-4DA3-8355-257B79781261}" type="sibTrans" cxnId="{1D250B02-632A-454B-B52D-FAD2A36CDAC3}">
      <dgm:prSet/>
      <dgm:spPr/>
      <dgm:t>
        <a:bodyPr/>
        <a:lstStyle/>
        <a:p>
          <a:endParaRPr lang="ru-RU"/>
        </a:p>
      </dgm:t>
    </dgm:pt>
    <dgm:pt modelId="{143DBAFB-6DB7-4BD5-A3E1-9B24F58CE5EF}" type="pres">
      <dgm:prSet presAssocID="{0B6401ED-9F6B-4F9C-B997-C3CAEED5198E}" presName="theList" presStyleCnt="0">
        <dgm:presLayoutVars>
          <dgm:dir/>
          <dgm:animLvl val="lvl"/>
          <dgm:resizeHandles val="exact"/>
        </dgm:presLayoutVars>
      </dgm:prSet>
      <dgm:spPr/>
      <dgm:t>
        <a:bodyPr/>
        <a:lstStyle/>
        <a:p>
          <a:endParaRPr lang="ru-RU"/>
        </a:p>
      </dgm:t>
    </dgm:pt>
    <dgm:pt modelId="{4325DDD4-CD7E-4D41-B2EC-2828AEF51D15}" type="pres">
      <dgm:prSet presAssocID="{098895EA-6189-49B7-A264-0A85DB4F28A1}" presName="compNode" presStyleCnt="0"/>
      <dgm:spPr/>
    </dgm:pt>
    <dgm:pt modelId="{D90C6D1A-C6DB-4419-8361-5719CBAD2DFC}" type="pres">
      <dgm:prSet presAssocID="{098895EA-6189-49B7-A264-0A85DB4F28A1}" presName="aNode" presStyleLbl="bgShp" presStyleIdx="0" presStyleCnt="2" custScaleX="62862"/>
      <dgm:spPr/>
      <dgm:t>
        <a:bodyPr/>
        <a:lstStyle/>
        <a:p>
          <a:endParaRPr lang="ru-RU"/>
        </a:p>
      </dgm:t>
    </dgm:pt>
    <dgm:pt modelId="{AEC7B0B7-2D29-4DF5-BCB5-6FEC0C0B543D}" type="pres">
      <dgm:prSet presAssocID="{098895EA-6189-49B7-A264-0A85DB4F28A1}" presName="textNode" presStyleLbl="bgShp" presStyleIdx="0" presStyleCnt="2"/>
      <dgm:spPr/>
      <dgm:t>
        <a:bodyPr/>
        <a:lstStyle/>
        <a:p>
          <a:endParaRPr lang="ru-RU"/>
        </a:p>
      </dgm:t>
    </dgm:pt>
    <dgm:pt modelId="{B84A837B-2CD3-4320-8D15-DB0CA2151A8C}" type="pres">
      <dgm:prSet presAssocID="{098895EA-6189-49B7-A264-0A85DB4F28A1}" presName="compChildNode" presStyleCnt="0"/>
      <dgm:spPr/>
    </dgm:pt>
    <dgm:pt modelId="{ED3F7374-CA7D-4FFC-9A6B-D28ED8B62DCC}" type="pres">
      <dgm:prSet presAssocID="{098895EA-6189-49B7-A264-0A85DB4F28A1}" presName="theInnerList" presStyleCnt="0"/>
      <dgm:spPr/>
    </dgm:pt>
    <dgm:pt modelId="{E39085DA-2C27-4655-A8D5-7A1F8EAC21ED}" type="pres">
      <dgm:prSet presAssocID="{5A4987CD-022C-4169-B859-035304334576}" presName="childNode" presStyleLbl="node1" presStyleIdx="0" presStyleCnt="5" custScaleX="69044" custScaleY="170354" custLinFactY="-12026" custLinFactNeighborX="517" custLinFactNeighborY="-100000">
        <dgm:presLayoutVars>
          <dgm:bulletEnabled val="1"/>
        </dgm:presLayoutVars>
      </dgm:prSet>
      <dgm:spPr/>
      <dgm:t>
        <a:bodyPr/>
        <a:lstStyle/>
        <a:p>
          <a:endParaRPr lang="ru-RU"/>
        </a:p>
      </dgm:t>
    </dgm:pt>
    <dgm:pt modelId="{C3EEB0DC-75B7-4FBF-A195-E8343918572A}" type="pres">
      <dgm:prSet presAssocID="{5A4987CD-022C-4169-B859-035304334576}" presName="aSpace2" presStyleCnt="0"/>
      <dgm:spPr/>
    </dgm:pt>
    <dgm:pt modelId="{ACCA5293-EA7B-4CEE-AFF7-36CA6160FCBC}" type="pres">
      <dgm:prSet presAssocID="{1EEBF69D-8F48-44F0-97B5-66526EB0D94C}" presName="childNode" presStyleLbl="node1" presStyleIdx="1" presStyleCnt="5" custScaleX="70840" custScaleY="243504">
        <dgm:presLayoutVars>
          <dgm:bulletEnabled val="1"/>
        </dgm:presLayoutVars>
      </dgm:prSet>
      <dgm:spPr/>
      <dgm:t>
        <a:bodyPr/>
        <a:lstStyle/>
        <a:p>
          <a:endParaRPr lang="ru-RU"/>
        </a:p>
      </dgm:t>
    </dgm:pt>
    <dgm:pt modelId="{CD5983C1-0075-445F-B122-AC79AAF6F373}" type="pres">
      <dgm:prSet presAssocID="{098895EA-6189-49B7-A264-0A85DB4F28A1}" presName="aSpace" presStyleCnt="0"/>
      <dgm:spPr/>
    </dgm:pt>
    <dgm:pt modelId="{37607E37-6C73-48D8-A9A1-B9B6D30BE181}" type="pres">
      <dgm:prSet presAssocID="{205C2CB1-0C73-44D7-A518-2D136AF63FDE}" presName="compNode" presStyleCnt="0"/>
      <dgm:spPr/>
    </dgm:pt>
    <dgm:pt modelId="{9BE8F10E-F6D2-40A2-B904-122F7EFE08F8}" type="pres">
      <dgm:prSet presAssocID="{205C2CB1-0C73-44D7-A518-2D136AF63FDE}" presName="aNode" presStyleLbl="bgShp" presStyleIdx="1" presStyleCnt="2" custScaleX="117455" custLinFactNeighborX="60" custLinFactNeighborY="-2985"/>
      <dgm:spPr/>
      <dgm:t>
        <a:bodyPr/>
        <a:lstStyle/>
        <a:p>
          <a:endParaRPr lang="ru-RU"/>
        </a:p>
      </dgm:t>
    </dgm:pt>
    <dgm:pt modelId="{623365EA-22A4-4FF5-90DD-77FD21846643}" type="pres">
      <dgm:prSet presAssocID="{205C2CB1-0C73-44D7-A518-2D136AF63FDE}" presName="textNode" presStyleLbl="bgShp" presStyleIdx="1" presStyleCnt="2"/>
      <dgm:spPr/>
      <dgm:t>
        <a:bodyPr/>
        <a:lstStyle/>
        <a:p>
          <a:endParaRPr lang="ru-RU"/>
        </a:p>
      </dgm:t>
    </dgm:pt>
    <dgm:pt modelId="{FE10F4E4-3867-4E72-887C-487355FC3F26}" type="pres">
      <dgm:prSet presAssocID="{205C2CB1-0C73-44D7-A518-2D136AF63FDE}" presName="compChildNode" presStyleCnt="0"/>
      <dgm:spPr/>
    </dgm:pt>
    <dgm:pt modelId="{5133398C-EDCD-4B9D-82AB-72BAB23C10FD}" type="pres">
      <dgm:prSet presAssocID="{205C2CB1-0C73-44D7-A518-2D136AF63FDE}" presName="theInnerList" presStyleCnt="0"/>
      <dgm:spPr/>
    </dgm:pt>
    <dgm:pt modelId="{83C06C75-6C7D-4018-AE7F-8550C7BC34D7}" type="pres">
      <dgm:prSet presAssocID="{B23CECA0-C10F-4428-8EFD-0ED267E7FDC0}" presName="childNode" presStyleLbl="node1" presStyleIdx="2" presStyleCnt="5" custScaleX="136988" custScaleY="628703" custLinFactY="-168888" custLinFactNeighborX="1032" custLinFactNeighborY="-200000">
        <dgm:presLayoutVars>
          <dgm:bulletEnabled val="1"/>
        </dgm:presLayoutVars>
      </dgm:prSet>
      <dgm:spPr/>
      <dgm:t>
        <a:bodyPr/>
        <a:lstStyle/>
        <a:p>
          <a:endParaRPr lang="ru-RU"/>
        </a:p>
      </dgm:t>
    </dgm:pt>
    <dgm:pt modelId="{E484B8BB-3DC8-4581-AA22-EBF2BEC3E84B}" type="pres">
      <dgm:prSet presAssocID="{B23CECA0-C10F-4428-8EFD-0ED267E7FDC0}" presName="aSpace2" presStyleCnt="0"/>
      <dgm:spPr/>
    </dgm:pt>
    <dgm:pt modelId="{00958F3F-BFBA-40A0-9962-848D9E340BC5}" type="pres">
      <dgm:prSet presAssocID="{C61D335E-8AFE-4B98-B5AC-98F84A427A9E}" presName="childNode" presStyleLbl="node1" presStyleIdx="3" presStyleCnt="5" custScaleX="136988" custScaleY="1033315" custLinFactY="-53067" custLinFactNeighborX="1032" custLinFactNeighborY="-100000">
        <dgm:presLayoutVars>
          <dgm:bulletEnabled val="1"/>
        </dgm:presLayoutVars>
      </dgm:prSet>
      <dgm:spPr/>
      <dgm:t>
        <a:bodyPr/>
        <a:lstStyle/>
        <a:p>
          <a:endParaRPr lang="ru-RU"/>
        </a:p>
      </dgm:t>
    </dgm:pt>
    <dgm:pt modelId="{8A5FC96C-D5FE-42A6-869E-CA875EFDF6AD}" type="pres">
      <dgm:prSet presAssocID="{C61D335E-8AFE-4B98-B5AC-98F84A427A9E}" presName="aSpace2" presStyleCnt="0"/>
      <dgm:spPr/>
    </dgm:pt>
    <dgm:pt modelId="{B9191815-8D6E-46D4-90DD-78C42E70C504}" type="pres">
      <dgm:prSet presAssocID="{BF4608DE-1F14-4D10-A951-4D64792AAB66}" presName="childNode" presStyleLbl="node1" presStyleIdx="4" presStyleCnt="5" custScaleX="136988" custScaleY="839477" custLinFactY="52072" custLinFactNeighborX="1032" custLinFactNeighborY="100000">
        <dgm:presLayoutVars>
          <dgm:bulletEnabled val="1"/>
        </dgm:presLayoutVars>
      </dgm:prSet>
      <dgm:spPr/>
      <dgm:t>
        <a:bodyPr/>
        <a:lstStyle/>
        <a:p>
          <a:endParaRPr lang="ru-RU"/>
        </a:p>
      </dgm:t>
    </dgm:pt>
  </dgm:ptLst>
  <dgm:cxnLst>
    <dgm:cxn modelId="{0D8E476D-8405-4BFE-95DF-604992DE72CD}" type="presOf" srcId="{C61D335E-8AFE-4B98-B5AC-98F84A427A9E}" destId="{00958F3F-BFBA-40A0-9962-848D9E340BC5}" srcOrd="0" destOrd="0" presId="urn:microsoft.com/office/officeart/2005/8/layout/lProcess2"/>
    <dgm:cxn modelId="{EC306D1D-1DC5-48D4-ABEC-A3FEEE4A9D3F}" type="presOf" srcId="{BF4608DE-1F14-4D10-A951-4D64792AAB66}" destId="{B9191815-8D6E-46D4-90DD-78C42E70C504}" srcOrd="0" destOrd="0" presId="urn:microsoft.com/office/officeart/2005/8/layout/lProcess2"/>
    <dgm:cxn modelId="{DC2C5CE3-3A09-4648-8F2E-2AADAA26FE62}" type="presOf" srcId="{098895EA-6189-49B7-A264-0A85DB4F28A1}" destId="{AEC7B0B7-2D29-4DF5-BCB5-6FEC0C0B543D}" srcOrd="1" destOrd="0" presId="urn:microsoft.com/office/officeart/2005/8/layout/lProcess2"/>
    <dgm:cxn modelId="{1350F6CE-81A2-417B-BE85-6471E198BBFB}" type="presOf" srcId="{B23CECA0-C10F-4428-8EFD-0ED267E7FDC0}" destId="{83C06C75-6C7D-4018-AE7F-8550C7BC34D7}" srcOrd="0" destOrd="0" presId="urn:microsoft.com/office/officeart/2005/8/layout/lProcess2"/>
    <dgm:cxn modelId="{1332ECDE-9104-4CB4-8905-4A92E362B8A3}" type="presOf" srcId="{5A4987CD-022C-4169-B859-035304334576}" destId="{E39085DA-2C27-4655-A8D5-7A1F8EAC21ED}" srcOrd="0" destOrd="0" presId="urn:microsoft.com/office/officeart/2005/8/layout/lProcess2"/>
    <dgm:cxn modelId="{5CC172FF-3747-4357-A35C-C7DB03007092}" type="presOf" srcId="{1EEBF69D-8F48-44F0-97B5-66526EB0D94C}" destId="{ACCA5293-EA7B-4CEE-AFF7-36CA6160FCBC}" srcOrd="0" destOrd="0" presId="urn:microsoft.com/office/officeart/2005/8/layout/lProcess2"/>
    <dgm:cxn modelId="{BA432BA8-3267-410A-94E8-2EFA23278E49}" type="presOf" srcId="{205C2CB1-0C73-44D7-A518-2D136AF63FDE}" destId="{9BE8F10E-F6D2-40A2-B904-122F7EFE08F8}" srcOrd="0" destOrd="0" presId="urn:microsoft.com/office/officeart/2005/8/layout/lProcess2"/>
    <dgm:cxn modelId="{ECE3E2A6-A05E-4CCA-842A-F8859683CA74}" type="presOf" srcId="{0B6401ED-9F6B-4F9C-B997-C3CAEED5198E}" destId="{143DBAFB-6DB7-4BD5-A3E1-9B24F58CE5EF}" srcOrd="0" destOrd="0" presId="urn:microsoft.com/office/officeart/2005/8/layout/lProcess2"/>
    <dgm:cxn modelId="{D0B5A75E-DE9B-4089-9FE7-0BB784B79AB6}" type="presOf" srcId="{098895EA-6189-49B7-A264-0A85DB4F28A1}" destId="{D90C6D1A-C6DB-4419-8361-5719CBAD2DFC}" srcOrd="0" destOrd="0" presId="urn:microsoft.com/office/officeart/2005/8/layout/lProcess2"/>
    <dgm:cxn modelId="{1D250B02-632A-454B-B52D-FAD2A36CDAC3}" srcId="{205C2CB1-0C73-44D7-A518-2D136AF63FDE}" destId="{BF4608DE-1F14-4D10-A951-4D64792AAB66}" srcOrd="2" destOrd="0" parTransId="{FCF68E3B-E308-4F59-B3E9-A47222F213CE}" sibTransId="{F4B210DD-94C7-4DA3-8355-257B79781261}"/>
    <dgm:cxn modelId="{1188DB38-0B62-4F0A-B1AE-CA410F811990}" srcId="{0B6401ED-9F6B-4F9C-B997-C3CAEED5198E}" destId="{205C2CB1-0C73-44D7-A518-2D136AF63FDE}" srcOrd="1" destOrd="0" parTransId="{A68F1F5D-7B0C-4BE0-B4DF-36EED20EF94E}" sibTransId="{5EB64EF0-1709-4D3B-B82A-E471F96D5D62}"/>
    <dgm:cxn modelId="{2206F8A8-7291-4A9F-A895-DA12A7CC062F}" srcId="{098895EA-6189-49B7-A264-0A85DB4F28A1}" destId="{5A4987CD-022C-4169-B859-035304334576}" srcOrd="0" destOrd="0" parTransId="{D348A626-BE6B-42BF-9882-E8510C0D5BFD}" sibTransId="{29B63407-2973-46CB-8E05-03F8F6258C22}"/>
    <dgm:cxn modelId="{F2CF98ED-75A0-4C07-BB51-3A81174A01C2}" srcId="{098895EA-6189-49B7-A264-0A85DB4F28A1}" destId="{1EEBF69D-8F48-44F0-97B5-66526EB0D94C}" srcOrd="1" destOrd="0" parTransId="{2CB25803-23B9-4CD5-BF29-8E9EA416562C}" sibTransId="{DC9061B1-FCEF-4F0B-A689-3A42642181AE}"/>
    <dgm:cxn modelId="{FF6E1C36-03E8-4C24-8EFA-5FC9A8932D6F}" type="presOf" srcId="{205C2CB1-0C73-44D7-A518-2D136AF63FDE}" destId="{623365EA-22A4-4FF5-90DD-77FD21846643}" srcOrd="1" destOrd="0" presId="urn:microsoft.com/office/officeart/2005/8/layout/lProcess2"/>
    <dgm:cxn modelId="{73FB7205-8FF9-4E87-966B-C55562E2860F}" srcId="{0B6401ED-9F6B-4F9C-B997-C3CAEED5198E}" destId="{098895EA-6189-49B7-A264-0A85DB4F28A1}" srcOrd="0" destOrd="0" parTransId="{51C9530C-9EC6-4FE1-BC8C-8B57D27FC5C8}" sibTransId="{F0857D55-046D-4096-ACCB-8D85B7B1F3FC}"/>
    <dgm:cxn modelId="{40512F3B-3703-4476-8619-F24BCFBF6101}" srcId="{205C2CB1-0C73-44D7-A518-2D136AF63FDE}" destId="{B23CECA0-C10F-4428-8EFD-0ED267E7FDC0}" srcOrd="0" destOrd="0" parTransId="{35977B72-EC53-4D7E-A57F-10BA0F418DA6}" sibTransId="{1E648AEE-322F-4DD3-A3B0-AF57CC410DE8}"/>
    <dgm:cxn modelId="{ECD17751-36CC-44F2-BED2-ABDFD899DAF6}" srcId="{205C2CB1-0C73-44D7-A518-2D136AF63FDE}" destId="{C61D335E-8AFE-4B98-B5AC-98F84A427A9E}" srcOrd="1" destOrd="0" parTransId="{6CDCCF40-00EB-4198-81A0-373403B5FB82}" sibTransId="{9831EC7E-5F08-481A-882B-E838AEFD9B5E}"/>
    <dgm:cxn modelId="{39FD6513-A13A-4F6D-8EB5-40265A16E3D3}" type="presParOf" srcId="{143DBAFB-6DB7-4BD5-A3E1-9B24F58CE5EF}" destId="{4325DDD4-CD7E-4D41-B2EC-2828AEF51D15}" srcOrd="0" destOrd="0" presId="urn:microsoft.com/office/officeart/2005/8/layout/lProcess2"/>
    <dgm:cxn modelId="{4F88B78A-2EA0-4FF7-99AF-4F16AEAE69B7}" type="presParOf" srcId="{4325DDD4-CD7E-4D41-B2EC-2828AEF51D15}" destId="{D90C6D1A-C6DB-4419-8361-5719CBAD2DFC}" srcOrd="0" destOrd="0" presId="urn:microsoft.com/office/officeart/2005/8/layout/lProcess2"/>
    <dgm:cxn modelId="{50BCABCC-C3BD-4E93-B171-DEABC347DC22}" type="presParOf" srcId="{4325DDD4-CD7E-4D41-B2EC-2828AEF51D15}" destId="{AEC7B0B7-2D29-4DF5-BCB5-6FEC0C0B543D}" srcOrd="1" destOrd="0" presId="urn:microsoft.com/office/officeart/2005/8/layout/lProcess2"/>
    <dgm:cxn modelId="{CAFF776A-8E46-4418-B0F6-477579BD98C0}" type="presParOf" srcId="{4325DDD4-CD7E-4D41-B2EC-2828AEF51D15}" destId="{B84A837B-2CD3-4320-8D15-DB0CA2151A8C}" srcOrd="2" destOrd="0" presId="urn:microsoft.com/office/officeart/2005/8/layout/lProcess2"/>
    <dgm:cxn modelId="{13735F3A-FEB7-4F1B-86EB-28AF3CCC1CCC}" type="presParOf" srcId="{B84A837B-2CD3-4320-8D15-DB0CA2151A8C}" destId="{ED3F7374-CA7D-4FFC-9A6B-D28ED8B62DCC}" srcOrd="0" destOrd="0" presId="urn:microsoft.com/office/officeart/2005/8/layout/lProcess2"/>
    <dgm:cxn modelId="{F3261CF9-A7C2-45B7-B778-79CA43028A4A}" type="presParOf" srcId="{ED3F7374-CA7D-4FFC-9A6B-D28ED8B62DCC}" destId="{E39085DA-2C27-4655-A8D5-7A1F8EAC21ED}" srcOrd="0" destOrd="0" presId="urn:microsoft.com/office/officeart/2005/8/layout/lProcess2"/>
    <dgm:cxn modelId="{72CD66E7-F83F-4D85-B222-CB77C8F8AED4}" type="presParOf" srcId="{ED3F7374-CA7D-4FFC-9A6B-D28ED8B62DCC}" destId="{C3EEB0DC-75B7-4FBF-A195-E8343918572A}" srcOrd="1" destOrd="0" presId="urn:microsoft.com/office/officeart/2005/8/layout/lProcess2"/>
    <dgm:cxn modelId="{75C7E724-C05A-4C7F-8596-2D23DBBC54D5}" type="presParOf" srcId="{ED3F7374-CA7D-4FFC-9A6B-D28ED8B62DCC}" destId="{ACCA5293-EA7B-4CEE-AFF7-36CA6160FCBC}" srcOrd="2" destOrd="0" presId="urn:microsoft.com/office/officeart/2005/8/layout/lProcess2"/>
    <dgm:cxn modelId="{10765539-515E-4BA0-A5A8-CFF2A8F22ABB}" type="presParOf" srcId="{143DBAFB-6DB7-4BD5-A3E1-9B24F58CE5EF}" destId="{CD5983C1-0075-445F-B122-AC79AAF6F373}" srcOrd="1" destOrd="0" presId="urn:microsoft.com/office/officeart/2005/8/layout/lProcess2"/>
    <dgm:cxn modelId="{10D6CFD1-AA00-490A-849C-8DCE0005699E}" type="presParOf" srcId="{143DBAFB-6DB7-4BD5-A3E1-9B24F58CE5EF}" destId="{37607E37-6C73-48D8-A9A1-B9B6D30BE181}" srcOrd="2" destOrd="0" presId="urn:microsoft.com/office/officeart/2005/8/layout/lProcess2"/>
    <dgm:cxn modelId="{0785250D-71D2-425E-BB82-E5E5C63B55D5}" type="presParOf" srcId="{37607E37-6C73-48D8-A9A1-B9B6D30BE181}" destId="{9BE8F10E-F6D2-40A2-B904-122F7EFE08F8}" srcOrd="0" destOrd="0" presId="urn:microsoft.com/office/officeart/2005/8/layout/lProcess2"/>
    <dgm:cxn modelId="{5B9A911C-26B0-4ABD-8279-1129AA631D59}" type="presParOf" srcId="{37607E37-6C73-48D8-A9A1-B9B6D30BE181}" destId="{623365EA-22A4-4FF5-90DD-77FD21846643}" srcOrd="1" destOrd="0" presId="urn:microsoft.com/office/officeart/2005/8/layout/lProcess2"/>
    <dgm:cxn modelId="{5A976272-8E34-48A5-80E0-0F62EA208C46}" type="presParOf" srcId="{37607E37-6C73-48D8-A9A1-B9B6D30BE181}" destId="{FE10F4E4-3867-4E72-887C-487355FC3F26}" srcOrd="2" destOrd="0" presId="urn:microsoft.com/office/officeart/2005/8/layout/lProcess2"/>
    <dgm:cxn modelId="{61C7E5A6-6387-426C-89A7-F3C62B321E27}" type="presParOf" srcId="{FE10F4E4-3867-4E72-887C-487355FC3F26}" destId="{5133398C-EDCD-4B9D-82AB-72BAB23C10FD}" srcOrd="0" destOrd="0" presId="urn:microsoft.com/office/officeart/2005/8/layout/lProcess2"/>
    <dgm:cxn modelId="{2C8329DC-4E56-419F-A442-EE785386E76E}" type="presParOf" srcId="{5133398C-EDCD-4B9D-82AB-72BAB23C10FD}" destId="{83C06C75-6C7D-4018-AE7F-8550C7BC34D7}" srcOrd="0" destOrd="0" presId="urn:microsoft.com/office/officeart/2005/8/layout/lProcess2"/>
    <dgm:cxn modelId="{5C7D49EA-636C-4828-8AAC-55017F031055}" type="presParOf" srcId="{5133398C-EDCD-4B9D-82AB-72BAB23C10FD}" destId="{E484B8BB-3DC8-4581-AA22-EBF2BEC3E84B}" srcOrd="1" destOrd="0" presId="urn:microsoft.com/office/officeart/2005/8/layout/lProcess2"/>
    <dgm:cxn modelId="{FF1FB2B9-4A2A-46D5-B86E-7AD8CE71386F}" type="presParOf" srcId="{5133398C-EDCD-4B9D-82AB-72BAB23C10FD}" destId="{00958F3F-BFBA-40A0-9962-848D9E340BC5}" srcOrd="2" destOrd="0" presId="urn:microsoft.com/office/officeart/2005/8/layout/lProcess2"/>
    <dgm:cxn modelId="{D02622C0-35BE-4D79-8198-9E1DE1369007}" type="presParOf" srcId="{5133398C-EDCD-4B9D-82AB-72BAB23C10FD}" destId="{8A5FC96C-D5FE-42A6-869E-CA875EFDF6AD}" srcOrd="3" destOrd="0" presId="urn:microsoft.com/office/officeart/2005/8/layout/lProcess2"/>
    <dgm:cxn modelId="{9180DE11-38F4-40A4-97A4-DD86BA37E516}" type="presParOf" srcId="{5133398C-EDCD-4B9D-82AB-72BAB23C10FD}" destId="{B9191815-8D6E-46D4-90DD-78C42E70C504}" srcOrd="4"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019130D-16C4-4E4B-9A83-3B5B88E6002D}"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ru-RU"/>
        </a:p>
      </dgm:t>
    </dgm:pt>
    <dgm:pt modelId="{9AD83A27-3595-4139-B951-95555853AB3C}">
      <dgm:prSet phldrT="[Текст]" custT="1"/>
      <dgm:spPr/>
      <dgm:t>
        <a:bodyPr/>
        <a:lstStyle/>
        <a:p>
          <a:pPr marL="88900" indent="0"/>
          <a:r>
            <a:rPr lang="ru-RU" sz="1600" b="1" dirty="0">
              <a:latin typeface="+mn-lt"/>
            </a:rPr>
            <a:t>Сайт ГАУ РК «ЦОКО»</a:t>
          </a:r>
        </a:p>
        <a:p>
          <a:pPr marL="88900" indent="0"/>
          <a:r>
            <a:rPr lang="en-US" sz="1600" b="1" dirty="0">
              <a:solidFill>
                <a:schemeClr val="tx2"/>
              </a:solidFill>
              <a:latin typeface="+mn-lt"/>
              <a:hlinkClick xmlns:r="http://schemas.openxmlformats.org/officeDocument/2006/relationships" r:id="rId1"/>
            </a:rPr>
            <a:t>https://www.coko.karelia.ru/</a:t>
          </a:r>
          <a:endParaRPr lang="ru-RU" sz="1600" b="1" dirty="0">
            <a:latin typeface="+mn-lt"/>
          </a:endParaRPr>
        </a:p>
      </dgm:t>
    </dgm:pt>
    <dgm:pt modelId="{63312DB6-079F-42C6-9F24-D2193D475FF6}" type="parTrans" cxnId="{A8F178D4-D1B0-46BE-9C19-50D9FC89ED89}">
      <dgm:prSet/>
      <dgm:spPr/>
      <dgm:t>
        <a:bodyPr/>
        <a:lstStyle/>
        <a:p>
          <a:endParaRPr lang="ru-RU"/>
        </a:p>
      </dgm:t>
    </dgm:pt>
    <dgm:pt modelId="{D7EA606A-DFF5-458F-9B24-7DC9D4363293}" type="sibTrans" cxnId="{A8F178D4-D1B0-46BE-9C19-50D9FC89ED89}">
      <dgm:prSet/>
      <dgm:spPr/>
      <dgm:t>
        <a:bodyPr/>
        <a:lstStyle/>
        <a:p>
          <a:endParaRPr lang="ru-RU"/>
        </a:p>
      </dgm:t>
    </dgm:pt>
    <dgm:pt modelId="{1B275528-9AFB-448D-8B48-4E9C6E16762B}">
      <dgm:prSet phldrT="[Текст]" custT="1"/>
      <dgm:spPr/>
      <dgm:t>
        <a:bodyPr/>
        <a:lstStyle/>
        <a:p>
          <a:pPr marL="88900" indent="0"/>
          <a:r>
            <a:rPr lang="ru-RU" sz="1600" b="1" dirty="0">
              <a:latin typeface="+mn-lt"/>
            </a:rPr>
            <a:t>Сайт «ЕГЭ в Карелии»</a:t>
          </a:r>
        </a:p>
        <a:p>
          <a:pPr marL="88900" indent="0"/>
          <a:r>
            <a:rPr lang="en-US" sz="1600" b="1" dirty="0">
              <a:latin typeface="+mn-lt"/>
              <a:hlinkClick xmlns:r="http://schemas.openxmlformats.org/officeDocument/2006/relationships" r:id="rId2"/>
            </a:rPr>
            <a:t>https://ege.karelia.ru/</a:t>
          </a:r>
          <a:endParaRPr lang="ru-RU" sz="1600" b="1" dirty="0">
            <a:latin typeface="+mn-lt"/>
          </a:endParaRPr>
        </a:p>
      </dgm:t>
    </dgm:pt>
    <dgm:pt modelId="{73D7F2B1-5DFA-4262-8DCF-39F99FCC0A63}" type="parTrans" cxnId="{2DC1999B-66EC-4A3F-BBD8-EEFFB429EF7A}">
      <dgm:prSet/>
      <dgm:spPr/>
      <dgm:t>
        <a:bodyPr/>
        <a:lstStyle/>
        <a:p>
          <a:endParaRPr lang="ru-RU"/>
        </a:p>
      </dgm:t>
    </dgm:pt>
    <dgm:pt modelId="{3E49E40B-AE4A-4D2C-81F0-9CD3362FED68}" type="sibTrans" cxnId="{2DC1999B-66EC-4A3F-BBD8-EEFFB429EF7A}">
      <dgm:prSet/>
      <dgm:spPr/>
      <dgm:t>
        <a:bodyPr/>
        <a:lstStyle/>
        <a:p>
          <a:endParaRPr lang="ru-RU"/>
        </a:p>
      </dgm:t>
    </dgm:pt>
    <dgm:pt modelId="{0F5CC876-8F28-4B69-B203-83D9F3E76001}">
      <dgm:prSet phldrT="[Текст]" custT="1"/>
      <dgm:spPr/>
      <dgm:t>
        <a:bodyPr/>
        <a:lstStyle/>
        <a:p>
          <a:pPr marL="88900" indent="0"/>
          <a:r>
            <a:rPr lang="ru-RU" sz="1600" b="1" dirty="0">
              <a:latin typeface="+mn-lt"/>
            </a:rPr>
            <a:t>Портал </a:t>
          </a:r>
          <a:r>
            <a:rPr lang="ru-RU" sz="1600" b="1" dirty="0" err="1">
              <a:latin typeface="+mn-lt"/>
            </a:rPr>
            <a:t>Госуслуг</a:t>
          </a:r>
          <a:r>
            <a:rPr lang="ru-RU" sz="1600" b="1" dirty="0">
              <a:latin typeface="+mn-lt"/>
            </a:rPr>
            <a:t> </a:t>
          </a:r>
        </a:p>
        <a:p>
          <a:pPr marL="88900" indent="0"/>
          <a:r>
            <a:rPr lang="en-US" sz="1600" b="1" dirty="0">
              <a:latin typeface="+mn-lt"/>
              <a:hlinkClick xmlns:r="http://schemas.openxmlformats.org/officeDocument/2006/relationships" r:id="rId3"/>
            </a:rPr>
            <a:t>https://www.gosuslugi.ru/</a:t>
          </a:r>
          <a:endParaRPr lang="ru-RU" sz="1600" b="1" dirty="0">
            <a:latin typeface="+mn-lt"/>
          </a:endParaRPr>
        </a:p>
      </dgm:t>
    </dgm:pt>
    <dgm:pt modelId="{874B4D84-EAC9-4137-A1A5-779ED28DB811}" type="parTrans" cxnId="{C54E295D-09F5-4B61-A953-249B364811EA}">
      <dgm:prSet/>
      <dgm:spPr/>
      <dgm:t>
        <a:bodyPr/>
        <a:lstStyle/>
        <a:p>
          <a:endParaRPr lang="ru-RU"/>
        </a:p>
      </dgm:t>
    </dgm:pt>
    <dgm:pt modelId="{F8354963-9EF3-4593-A997-A06B33740AF0}" type="sibTrans" cxnId="{C54E295D-09F5-4B61-A953-249B364811EA}">
      <dgm:prSet/>
      <dgm:spPr/>
      <dgm:t>
        <a:bodyPr/>
        <a:lstStyle/>
        <a:p>
          <a:endParaRPr lang="ru-RU"/>
        </a:p>
      </dgm:t>
    </dgm:pt>
    <dgm:pt modelId="{CC2AF42D-0EAC-45AE-B148-C640E3C6CA5F}" type="pres">
      <dgm:prSet presAssocID="{6019130D-16C4-4E4B-9A83-3B5B88E6002D}" presName="linear" presStyleCnt="0">
        <dgm:presLayoutVars>
          <dgm:dir/>
          <dgm:resizeHandles val="exact"/>
        </dgm:presLayoutVars>
      </dgm:prSet>
      <dgm:spPr/>
      <dgm:t>
        <a:bodyPr/>
        <a:lstStyle/>
        <a:p>
          <a:endParaRPr lang="ru-RU"/>
        </a:p>
      </dgm:t>
    </dgm:pt>
    <dgm:pt modelId="{AC554ABE-E491-42DB-9A20-930DDB95844F}" type="pres">
      <dgm:prSet presAssocID="{9AD83A27-3595-4139-B951-95555853AB3C}" presName="comp" presStyleCnt="0"/>
      <dgm:spPr/>
    </dgm:pt>
    <dgm:pt modelId="{09B2503A-AB7E-4F97-8349-D2119A1231AA}" type="pres">
      <dgm:prSet presAssocID="{9AD83A27-3595-4139-B951-95555853AB3C}" presName="box" presStyleLbl="node1" presStyleIdx="0" presStyleCnt="3"/>
      <dgm:spPr/>
      <dgm:t>
        <a:bodyPr/>
        <a:lstStyle/>
        <a:p>
          <a:endParaRPr lang="ru-RU"/>
        </a:p>
      </dgm:t>
    </dgm:pt>
    <dgm:pt modelId="{90046B0A-6948-4423-9912-1E0826AEC7D1}" type="pres">
      <dgm:prSet presAssocID="{9AD83A27-3595-4139-B951-95555853AB3C}" presName="img" presStyleLbl="fgImgPlace1" presStyleIdx="0" presStyleCnt="3" custScaleX="9749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6000" r="-6000"/>
          </a:stretch>
        </a:blipFill>
      </dgm:spPr>
      <dgm:t>
        <a:bodyPr/>
        <a:lstStyle/>
        <a:p>
          <a:endParaRPr lang="ru-RU"/>
        </a:p>
      </dgm:t>
    </dgm:pt>
    <dgm:pt modelId="{C07D963A-A561-4024-B396-21CC0E5C539B}" type="pres">
      <dgm:prSet presAssocID="{9AD83A27-3595-4139-B951-95555853AB3C}" presName="text" presStyleLbl="node1" presStyleIdx="0" presStyleCnt="3">
        <dgm:presLayoutVars>
          <dgm:bulletEnabled val="1"/>
        </dgm:presLayoutVars>
      </dgm:prSet>
      <dgm:spPr/>
      <dgm:t>
        <a:bodyPr/>
        <a:lstStyle/>
        <a:p>
          <a:endParaRPr lang="ru-RU"/>
        </a:p>
      </dgm:t>
    </dgm:pt>
    <dgm:pt modelId="{2EB671D2-6677-4613-892A-FB0B951EA986}" type="pres">
      <dgm:prSet presAssocID="{D7EA606A-DFF5-458F-9B24-7DC9D4363293}" presName="spacer" presStyleCnt="0"/>
      <dgm:spPr/>
    </dgm:pt>
    <dgm:pt modelId="{DEEB0F29-D64E-45E9-848B-B13191460371}" type="pres">
      <dgm:prSet presAssocID="{1B275528-9AFB-448D-8B48-4E9C6E16762B}" presName="comp" presStyleCnt="0"/>
      <dgm:spPr/>
    </dgm:pt>
    <dgm:pt modelId="{8DD2C06D-5BD5-4774-B17D-4AB1B665BAAD}" type="pres">
      <dgm:prSet presAssocID="{1B275528-9AFB-448D-8B48-4E9C6E16762B}" presName="box" presStyleLbl="node1" presStyleIdx="1" presStyleCnt="3"/>
      <dgm:spPr/>
      <dgm:t>
        <a:bodyPr/>
        <a:lstStyle/>
        <a:p>
          <a:endParaRPr lang="ru-RU"/>
        </a:p>
      </dgm:t>
    </dgm:pt>
    <dgm:pt modelId="{203729B1-CF7C-4C63-AD25-4929ABD24DA8}" type="pres">
      <dgm:prSet presAssocID="{1B275528-9AFB-448D-8B48-4E9C6E16762B}" presName="img" presStyleLbl="fgImgPlace1" presStyleIdx="1" presStyleCnt="3" custScaleX="97496"/>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t="-2000" b="-2000"/>
          </a:stretch>
        </a:blipFill>
      </dgm:spPr>
      <dgm:t>
        <a:bodyPr/>
        <a:lstStyle/>
        <a:p>
          <a:endParaRPr lang="ru-RU"/>
        </a:p>
      </dgm:t>
    </dgm:pt>
    <dgm:pt modelId="{6804E080-EBFC-4FE6-9A32-6F2682480641}" type="pres">
      <dgm:prSet presAssocID="{1B275528-9AFB-448D-8B48-4E9C6E16762B}" presName="text" presStyleLbl="node1" presStyleIdx="1" presStyleCnt="3">
        <dgm:presLayoutVars>
          <dgm:bulletEnabled val="1"/>
        </dgm:presLayoutVars>
      </dgm:prSet>
      <dgm:spPr/>
      <dgm:t>
        <a:bodyPr/>
        <a:lstStyle/>
        <a:p>
          <a:endParaRPr lang="ru-RU"/>
        </a:p>
      </dgm:t>
    </dgm:pt>
    <dgm:pt modelId="{E00CB6FA-98C4-4521-B419-B0587AF77897}" type="pres">
      <dgm:prSet presAssocID="{3E49E40B-AE4A-4D2C-81F0-9CD3362FED68}" presName="spacer" presStyleCnt="0"/>
      <dgm:spPr/>
    </dgm:pt>
    <dgm:pt modelId="{5BD0D98E-F157-43B8-87FC-527C91E10E3E}" type="pres">
      <dgm:prSet presAssocID="{0F5CC876-8F28-4B69-B203-83D9F3E76001}" presName="comp" presStyleCnt="0"/>
      <dgm:spPr/>
    </dgm:pt>
    <dgm:pt modelId="{52A1DEC6-79F7-4C57-9708-18A923268CED}" type="pres">
      <dgm:prSet presAssocID="{0F5CC876-8F28-4B69-B203-83D9F3E76001}" presName="box" presStyleLbl="node1" presStyleIdx="2" presStyleCnt="3"/>
      <dgm:spPr/>
      <dgm:t>
        <a:bodyPr/>
        <a:lstStyle/>
        <a:p>
          <a:endParaRPr lang="ru-RU"/>
        </a:p>
      </dgm:t>
    </dgm:pt>
    <dgm:pt modelId="{13B763CA-82E2-4DE6-B8B6-D02D5CC03390}" type="pres">
      <dgm:prSet presAssocID="{0F5CC876-8F28-4B69-B203-83D9F3E76001}" presName="img" presStyleLbl="fgImgPlace1" presStyleIdx="2" presStyleCnt="3" custScaleX="9749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t="-19000" b="-19000"/>
          </a:stretch>
        </a:blipFill>
      </dgm:spPr>
      <dgm:t>
        <a:bodyPr/>
        <a:lstStyle/>
        <a:p>
          <a:endParaRPr lang="ru-RU"/>
        </a:p>
      </dgm:t>
    </dgm:pt>
    <dgm:pt modelId="{F5C0B19E-06C7-4485-8C4B-1A6FBB48C0F3}" type="pres">
      <dgm:prSet presAssocID="{0F5CC876-8F28-4B69-B203-83D9F3E76001}" presName="text" presStyleLbl="node1" presStyleIdx="2" presStyleCnt="3">
        <dgm:presLayoutVars>
          <dgm:bulletEnabled val="1"/>
        </dgm:presLayoutVars>
      </dgm:prSet>
      <dgm:spPr/>
      <dgm:t>
        <a:bodyPr/>
        <a:lstStyle/>
        <a:p>
          <a:endParaRPr lang="ru-RU"/>
        </a:p>
      </dgm:t>
    </dgm:pt>
  </dgm:ptLst>
  <dgm:cxnLst>
    <dgm:cxn modelId="{C82490E8-6A75-45A3-93E4-5AF281CDE083}" type="presOf" srcId="{9AD83A27-3595-4139-B951-95555853AB3C}" destId="{09B2503A-AB7E-4F97-8349-D2119A1231AA}" srcOrd="0" destOrd="0" presId="urn:microsoft.com/office/officeart/2005/8/layout/vList4"/>
    <dgm:cxn modelId="{E94D7184-B39E-4729-9FEB-1120836F27CD}" type="presOf" srcId="{0F5CC876-8F28-4B69-B203-83D9F3E76001}" destId="{52A1DEC6-79F7-4C57-9708-18A923268CED}" srcOrd="0" destOrd="0" presId="urn:microsoft.com/office/officeart/2005/8/layout/vList4"/>
    <dgm:cxn modelId="{C54E295D-09F5-4B61-A953-249B364811EA}" srcId="{6019130D-16C4-4E4B-9A83-3B5B88E6002D}" destId="{0F5CC876-8F28-4B69-B203-83D9F3E76001}" srcOrd="2" destOrd="0" parTransId="{874B4D84-EAC9-4137-A1A5-779ED28DB811}" sibTransId="{F8354963-9EF3-4593-A997-A06B33740AF0}"/>
    <dgm:cxn modelId="{A8F178D4-D1B0-46BE-9C19-50D9FC89ED89}" srcId="{6019130D-16C4-4E4B-9A83-3B5B88E6002D}" destId="{9AD83A27-3595-4139-B951-95555853AB3C}" srcOrd="0" destOrd="0" parTransId="{63312DB6-079F-42C6-9F24-D2193D475FF6}" sibTransId="{D7EA606A-DFF5-458F-9B24-7DC9D4363293}"/>
    <dgm:cxn modelId="{2DC1999B-66EC-4A3F-BBD8-EEFFB429EF7A}" srcId="{6019130D-16C4-4E4B-9A83-3B5B88E6002D}" destId="{1B275528-9AFB-448D-8B48-4E9C6E16762B}" srcOrd="1" destOrd="0" parTransId="{73D7F2B1-5DFA-4262-8DCF-39F99FCC0A63}" sibTransId="{3E49E40B-AE4A-4D2C-81F0-9CD3362FED68}"/>
    <dgm:cxn modelId="{467F3AE0-AB47-4FB2-98D7-678621B7423F}" type="presOf" srcId="{0F5CC876-8F28-4B69-B203-83D9F3E76001}" destId="{F5C0B19E-06C7-4485-8C4B-1A6FBB48C0F3}" srcOrd="1" destOrd="0" presId="urn:microsoft.com/office/officeart/2005/8/layout/vList4"/>
    <dgm:cxn modelId="{8AFC03A4-9494-4E70-8B6D-7FCB91911BAE}" type="presOf" srcId="{1B275528-9AFB-448D-8B48-4E9C6E16762B}" destId="{8DD2C06D-5BD5-4774-B17D-4AB1B665BAAD}" srcOrd="0" destOrd="0" presId="urn:microsoft.com/office/officeart/2005/8/layout/vList4"/>
    <dgm:cxn modelId="{D6088C43-5543-454C-94A2-4EE8A510AD7C}" type="presOf" srcId="{6019130D-16C4-4E4B-9A83-3B5B88E6002D}" destId="{CC2AF42D-0EAC-45AE-B148-C640E3C6CA5F}" srcOrd="0" destOrd="0" presId="urn:microsoft.com/office/officeart/2005/8/layout/vList4"/>
    <dgm:cxn modelId="{44A2F2E5-F4F2-4C8B-9D90-29D859F9C937}" type="presOf" srcId="{9AD83A27-3595-4139-B951-95555853AB3C}" destId="{C07D963A-A561-4024-B396-21CC0E5C539B}" srcOrd="1" destOrd="0" presId="urn:microsoft.com/office/officeart/2005/8/layout/vList4"/>
    <dgm:cxn modelId="{8E8BA2AB-84D8-433B-892D-29F7ADF2D2CC}" type="presOf" srcId="{1B275528-9AFB-448D-8B48-4E9C6E16762B}" destId="{6804E080-EBFC-4FE6-9A32-6F2682480641}" srcOrd="1" destOrd="0" presId="urn:microsoft.com/office/officeart/2005/8/layout/vList4"/>
    <dgm:cxn modelId="{40F0D2FE-6631-42B6-9B3D-ACBC512D654B}" type="presParOf" srcId="{CC2AF42D-0EAC-45AE-B148-C640E3C6CA5F}" destId="{AC554ABE-E491-42DB-9A20-930DDB95844F}" srcOrd="0" destOrd="0" presId="urn:microsoft.com/office/officeart/2005/8/layout/vList4"/>
    <dgm:cxn modelId="{C29D03B0-8732-4F8A-9459-202D3A396CE4}" type="presParOf" srcId="{AC554ABE-E491-42DB-9A20-930DDB95844F}" destId="{09B2503A-AB7E-4F97-8349-D2119A1231AA}" srcOrd="0" destOrd="0" presId="urn:microsoft.com/office/officeart/2005/8/layout/vList4"/>
    <dgm:cxn modelId="{0048351B-CF36-49D9-98A8-C809AB0C3232}" type="presParOf" srcId="{AC554ABE-E491-42DB-9A20-930DDB95844F}" destId="{90046B0A-6948-4423-9912-1E0826AEC7D1}" srcOrd="1" destOrd="0" presId="urn:microsoft.com/office/officeart/2005/8/layout/vList4"/>
    <dgm:cxn modelId="{D1212371-CFEF-4D00-82E3-FDF44EE9B891}" type="presParOf" srcId="{AC554ABE-E491-42DB-9A20-930DDB95844F}" destId="{C07D963A-A561-4024-B396-21CC0E5C539B}" srcOrd="2" destOrd="0" presId="urn:microsoft.com/office/officeart/2005/8/layout/vList4"/>
    <dgm:cxn modelId="{7DD4FA27-972B-4F1C-A173-875FBDD68160}" type="presParOf" srcId="{CC2AF42D-0EAC-45AE-B148-C640E3C6CA5F}" destId="{2EB671D2-6677-4613-892A-FB0B951EA986}" srcOrd="1" destOrd="0" presId="urn:microsoft.com/office/officeart/2005/8/layout/vList4"/>
    <dgm:cxn modelId="{7689AA69-CE0E-430E-B2C9-E87FCA90F71B}" type="presParOf" srcId="{CC2AF42D-0EAC-45AE-B148-C640E3C6CA5F}" destId="{DEEB0F29-D64E-45E9-848B-B13191460371}" srcOrd="2" destOrd="0" presId="urn:microsoft.com/office/officeart/2005/8/layout/vList4"/>
    <dgm:cxn modelId="{EAA09F6D-C52E-4067-9914-8EAB2A04B946}" type="presParOf" srcId="{DEEB0F29-D64E-45E9-848B-B13191460371}" destId="{8DD2C06D-5BD5-4774-B17D-4AB1B665BAAD}" srcOrd="0" destOrd="0" presId="urn:microsoft.com/office/officeart/2005/8/layout/vList4"/>
    <dgm:cxn modelId="{6C4A8FF4-D92A-4F2B-A406-367CB962595D}" type="presParOf" srcId="{DEEB0F29-D64E-45E9-848B-B13191460371}" destId="{203729B1-CF7C-4C63-AD25-4929ABD24DA8}" srcOrd="1" destOrd="0" presId="urn:microsoft.com/office/officeart/2005/8/layout/vList4"/>
    <dgm:cxn modelId="{24AE76E5-2B1C-4FB5-8D68-7FA83450CE0A}" type="presParOf" srcId="{DEEB0F29-D64E-45E9-848B-B13191460371}" destId="{6804E080-EBFC-4FE6-9A32-6F2682480641}" srcOrd="2" destOrd="0" presId="urn:microsoft.com/office/officeart/2005/8/layout/vList4"/>
    <dgm:cxn modelId="{145FE220-0941-40F6-8804-32E618CE87E2}" type="presParOf" srcId="{CC2AF42D-0EAC-45AE-B148-C640E3C6CA5F}" destId="{E00CB6FA-98C4-4521-B419-B0587AF77897}" srcOrd="3" destOrd="0" presId="urn:microsoft.com/office/officeart/2005/8/layout/vList4"/>
    <dgm:cxn modelId="{D08E3F59-8A52-44BB-BA79-136FC22BA3D8}" type="presParOf" srcId="{CC2AF42D-0EAC-45AE-B148-C640E3C6CA5F}" destId="{5BD0D98E-F157-43B8-87FC-527C91E10E3E}" srcOrd="4" destOrd="0" presId="urn:microsoft.com/office/officeart/2005/8/layout/vList4"/>
    <dgm:cxn modelId="{FF22AA50-00AB-4322-9DB5-16AB35548AFC}" type="presParOf" srcId="{5BD0D98E-F157-43B8-87FC-527C91E10E3E}" destId="{52A1DEC6-79F7-4C57-9708-18A923268CED}" srcOrd="0" destOrd="0" presId="urn:microsoft.com/office/officeart/2005/8/layout/vList4"/>
    <dgm:cxn modelId="{E8EE3967-D26C-4876-8C79-07916B9D99CD}" type="presParOf" srcId="{5BD0D98E-F157-43B8-87FC-527C91E10E3E}" destId="{13B763CA-82E2-4DE6-B8B6-D02D5CC03390}" srcOrd="1" destOrd="0" presId="urn:microsoft.com/office/officeart/2005/8/layout/vList4"/>
    <dgm:cxn modelId="{24055962-00C4-46AF-BC2D-755BF790B7CB}" type="presParOf" srcId="{5BD0D98E-F157-43B8-87FC-527C91E10E3E}" destId="{F5C0B19E-06C7-4485-8C4B-1A6FBB48C0F3}"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34F7034A-D82E-4622-95A5-607A74916F84}"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61D9DD88-BF8E-46D6-BCB1-ADBB5BB11BF1}">
      <dgm:prSet phldrT="[Текст]" custT="1"/>
      <dgm:spPr/>
      <dgm:t>
        <a:bodyPr/>
        <a:lstStyle/>
        <a:p>
          <a:r>
            <a:rPr lang="ru-RU" sz="1600" b="1" dirty="0">
              <a:solidFill>
                <a:schemeClr val="accent2"/>
              </a:solidFill>
              <a:latin typeface="+mn-lt"/>
              <a:cs typeface="Arial" panose="020B0604020202020204" pitchFamily="34" charset="0"/>
            </a:rPr>
            <a:t>Официальное ознакомление с результатами осуществляется в школе под подпись</a:t>
          </a:r>
          <a:endParaRPr lang="ru-RU" sz="1600" b="1" dirty="0">
            <a:latin typeface="+mn-lt"/>
          </a:endParaRPr>
        </a:p>
      </dgm:t>
    </dgm:pt>
    <dgm:pt modelId="{C92A6696-0585-4792-BCEC-9780FA02E379}" type="parTrans" cxnId="{8F78DD2B-37FA-4A90-9225-F4D7832822AD}">
      <dgm:prSet/>
      <dgm:spPr/>
      <dgm:t>
        <a:bodyPr/>
        <a:lstStyle/>
        <a:p>
          <a:endParaRPr lang="ru-RU"/>
        </a:p>
      </dgm:t>
    </dgm:pt>
    <dgm:pt modelId="{F890E920-B865-4CAA-9958-11F212C7F7FC}" type="sibTrans" cxnId="{8F78DD2B-37FA-4A90-9225-F4D7832822AD}">
      <dgm:prSet/>
      <dgm:spPr/>
      <dgm:t>
        <a:bodyPr/>
        <a:lstStyle/>
        <a:p>
          <a:endParaRPr lang="ru-RU"/>
        </a:p>
      </dgm:t>
    </dgm:pt>
    <dgm:pt modelId="{AB1D1479-2A74-4BA2-85E3-BFCB81F27E6B}">
      <dgm:prSet phldrT="[Текст]" custT="1"/>
      <dgm:spPr/>
      <dgm:t>
        <a:bodyPr/>
        <a:lstStyle/>
        <a:p>
          <a:pPr algn="ctr"/>
          <a:r>
            <a:rPr lang="ru-RU" sz="1600" b="1" dirty="0">
              <a:solidFill>
                <a:schemeClr val="tx1"/>
              </a:solidFill>
              <a:latin typeface="+mn-lt"/>
              <a:cs typeface="Arial" panose="020B0604020202020204" pitchFamily="34" charset="0"/>
            </a:rPr>
            <a:t>Предварительно можно ознакомиться с результатами, удостовериться в правильности распознавания информации собственных бланков (части с кратким ответом) и посмотреть скан части с развернутым ответом</a:t>
          </a:r>
        </a:p>
      </dgm:t>
    </dgm:pt>
    <dgm:pt modelId="{44FBFF7F-0EE7-41F1-BC20-C3CCCADD96DC}" type="parTrans" cxnId="{DA03B528-52F5-4E14-A4A8-02E3B82A5FAA}">
      <dgm:prSet/>
      <dgm:spPr/>
      <dgm:t>
        <a:bodyPr/>
        <a:lstStyle/>
        <a:p>
          <a:endParaRPr lang="ru-RU"/>
        </a:p>
      </dgm:t>
    </dgm:pt>
    <dgm:pt modelId="{2CFD1471-08F2-4F3D-8C5D-983464EF5788}" type="sibTrans" cxnId="{DA03B528-52F5-4E14-A4A8-02E3B82A5FAA}">
      <dgm:prSet/>
      <dgm:spPr/>
      <dgm:t>
        <a:bodyPr/>
        <a:lstStyle/>
        <a:p>
          <a:endParaRPr lang="ru-RU"/>
        </a:p>
      </dgm:t>
    </dgm:pt>
    <dgm:pt modelId="{52B71A54-9245-4C4F-B585-61BF0A3C8490}" type="pres">
      <dgm:prSet presAssocID="{34F7034A-D82E-4622-95A5-607A74916F84}" presName="theList" presStyleCnt="0">
        <dgm:presLayoutVars>
          <dgm:dir/>
          <dgm:animLvl val="lvl"/>
          <dgm:resizeHandles val="exact"/>
        </dgm:presLayoutVars>
      </dgm:prSet>
      <dgm:spPr/>
      <dgm:t>
        <a:bodyPr/>
        <a:lstStyle/>
        <a:p>
          <a:endParaRPr lang="ru-RU"/>
        </a:p>
      </dgm:t>
    </dgm:pt>
    <dgm:pt modelId="{3EA7C8D5-AED1-4265-9053-2421192F2B61}" type="pres">
      <dgm:prSet presAssocID="{61D9DD88-BF8E-46D6-BCB1-ADBB5BB11BF1}" presName="compNode" presStyleCnt="0"/>
      <dgm:spPr/>
    </dgm:pt>
    <dgm:pt modelId="{FE3A4686-47C2-4986-B00F-6DD7BD44DF38}" type="pres">
      <dgm:prSet presAssocID="{61D9DD88-BF8E-46D6-BCB1-ADBB5BB11BF1}" presName="aNode" presStyleLbl="bgShp" presStyleIdx="0" presStyleCnt="1"/>
      <dgm:spPr/>
      <dgm:t>
        <a:bodyPr/>
        <a:lstStyle/>
        <a:p>
          <a:endParaRPr lang="ru-RU"/>
        </a:p>
      </dgm:t>
    </dgm:pt>
    <dgm:pt modelId="{CB4CD006-0D0B-4B2A-860A-C6F12172ECB1}" type="pres">
      <dgm:prSet presAssocID="{61D9DD88-BF8E-46D6-BCB1-ADBB5BB11BF1}" presName="textNode" presStyleLbl="bgShp" presStyleIdx="0" presStyleCnt="1"/>
      <dgm:spPr/>
      <dgm:t>
        <a:bodyPr/>
        <a:lstStyle/>
        <a:p>
          <a:endParaRPr lang="ru-RU"/>
        </a:p>
      </dgm:t>
    </dgm:pt>
    <dgm:pt modelId="{9E0C510B-9D73-44F0-8C6F-56A1B35752A7}" type="pres">
      <dgm:prSet presAssocID="{61D9DD88-BF8E-46D6-BCB1-ADBB5BB11BF1}" presName="compChildNode" presStyleCnt="0"/>
      <dgm:spPr/>
    </dgm:pt>
    <dgm:pt modelId="{AADE132B-0F77-4495-ABE8-4EB6251F9E62}" type="pres">
      <dgm:prSet presAssocID="{61D9DD88-BF8E-46D6-BCB1-ADBB5BB11BF1}" presName="theInnerList" presStyleCnt="0"/>
      <dgm:spPr/>
    </dgm:pt>
    <dgm:pt modelId="{A22563C4-075A-4CD0-B389-6045A0DB7257}" type="pres">
      <dgm:prSet presAssocID="{AB1D1479-2A74-4BA2-85E3-BFCB81F27E6B}" presName="childNode" presStyleLbl="node1" presStyleIdx="0" presStyleCnt="1" custScaleX="109043">
        <dgm:presLayoutVars>
          <dgm:bulletEnabled val="1"/>
        </dgm:presLayoutVars>
      </dgm:prSet>
      <dgm:spPr/>
      <dgm:t>
        <a:bodyPr/>
        <a:lstStyle/>
        <a:p>
          <a:endParaRPr lang="ru-RU"/>
        </a:p>
      </dgm:t>
    </dgm:pt>
  </dgm:ptLst>
  <dgm:cxnLst>
    <dgm:cxn modelId="{340FACE4-66F6-4283-96F1-34F3B7EF9AA9}" type="presOf" srcId="{AB1D1479-2A74-4BA2-85E3-BFCB81F27E6B}" destId="{A22563C4-075A-4CD0-B389-6045A0DB7257}" srcOrd="0" destOrd="0" presId="urn:microsoft.com/office/officeart/2005/8/layout/lProcess2"/>
    <dgm:cxn modelId="{DA03B528-52F5-4E14-A4A8-02E3B82A5FAA}" srcId="{61D9DD88-BF8E-46D6-BCB1-ADBB5BB11BF1}" destId="{AB1D1479-2A74-4BA2-85E3-BFCB81F27E6B}" srcOrd="0" destOrd="0" parTransId="{44FBFF7F-0EE7-41F1-BC20-C3CCCADD96DC}" sibTransId="{2CFD1471-08F2-4F3D-8C5D-983464EF5788}"/>
    <dgm:cxn modelId="{7B03B387-0BAD-4D46-A9AE-9DB8E1BC021C}" type="presOf" srcId="{34F7034A-D82E-4622-95A5-607A74916F84}" destId="{52B71A54-9245-4C4F-B585-61BF0A3C8490}" srcOrd="0" destOrd="0" presId="urn:microsoft.com/office/officeart/2005/8/layout/lProcess2"/>
    <dgm:cxn modelId="{8F78DD2B-37FA-4A90-9225-F4D7832822AD}" srcId="{34F7034A-D82E-4622-95A5-607A74916F84}" destId="{61D9DD88-BF8E-46D6-BCB1-ADBB5BB11BF1}" srcOrd="0" destOrd="0" parTransId="{C92A6696-0585-4792-BCEC-9780FA02E379}" sibTransId="{F890E920-B865-4CAA-9958-11F212C7F7FC}"/>
    <dgm:cxn modelId="{F568AC38-A722-4735-B2E0-987DB3F4DC10}" type="presOf" srcId="{61D9DD88-BF8E-46D6-BCB1-ADBB5BB11BF1}" destId="{FE3A4686-47C2-4986-B00F-6DD7BD44DF38}" srcOrd="0" destOrd="0" presId="urn:microsoft.com/office/officeart/2005/8/layout/lProcess2"/>
    <dgm:cxn modelId="{08A3D3EF-50D3-4A64-B18F-34FDE9BFFE2A}" type="presOf" srcId="{61D9DD88-BF8E-46D6-BCB1-ADBB5BB11BF1}" destId="{CB4CD006-0D0B-4B2A-860A-C6F12172ECB1}" srcOrd="1" destOrd="0" presId="urn:microsoft.com/office/officeart/2005/8/layout/lProcess2"/>
    <dgm:cxn modelId="{EF2CC4AD-3747-4545-8EF8-AA98C8EDA585}" type="presParOf" srcId="{52B71A54-9245-4C4F-B585-61BF0A3C8490}" destId="{3EA7C8D5-AED1-4265-9053-2421192F2B61}" srcOrd="0" destOrd="0" presId="urn:microsoft.com/office/officeart/2005/8/layout/lProcess2"/>
    <dgm:cxn modelId="{ED1A3698-AAE9-423A-A4A8-5DDE0507A962}" type="presParOf" srcId="{3EA7C8D5-AED1-4265-9053-2421192F2B61}" destId="{FE3A4686-47C2-4986-B00F-6DD7BD44DF38}" srcOrd="0" destOrd="0" presId="urn:microsoft.com/office/officeart/2005/8/layout/lProcess2"/>
    <dgm:cxn modelId="{953DD079-C77E-44D8-A0EB-5645F8E0345E}" type="presParOf" srcId="{3EA7C8D5-AED1-4265-9053-2421192F2B61}" destId="{CB4CD006-0D0B-4B2A-860A-C6F12172ECB1}" srcOrd="1" destOrd="0" presId="urn:microsoft.com/office/officeart/2005/8/layout/lProcess2"/>
    <dgm:cxn modelId="{7DA210CD-6A17-4A1F-B289-8161C30E2B2A}" type="presParOf" srcId="{3EA7C8D5-AED1-4265-9053-2421192F2B61}" destId="{9E0C510B-9D73-44F0-8C6F-56A1B35752A7}" srcOrd="2" destOrd="0" presId="urn:microsoft.com/office/officeart/2005/8/layout/lProcess2"/>
    <dgm:cxn modelId="{06A0A82E-0636-450A-B412-5521B1EFC829}" type="presParOf" srcId="{9E0C510B-9D73-44F0-8C6F-56A1B35752A7}" destId="{AADE132B-0F77-4495-ABE8-4EB6251F9E62}" srcOrd="0" destOrd="0" presId="urn:microsoft.com/office/officeart/2005/8/layout/lProcess2"/>
    <dgm:cxn modelId="{8D8A7AE1-D6AD-4714-B9E1-4417AFCEF0BB}" type="presParOf" srcId="{AADE132B-0F77-4495-ABE8-4EB6251F9E62}" destId="{A22563C4-075A-4CD0-B389-6045A0DB7257}" srcOrd="0" destOrd="0" presId="urn:microsoft.com/office/officeart/2005/8/layout/l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1BDB30D-92F0-47DD-A8B5-ED1B8673758E}"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ru-RU"/>
        </a:p>
      </dgm:t>
    </dgm:pt>
    <dgm:pt modelId="{32960456-4771-4198-8757-887D6FDFF2CA}">
      <dgm:prSet custT="1"/>
      <dgm:spPr/>
      <dgm:t>
        <a:bodyPr/>
        <a:lstStyle/>
        <a:p>
          <a:pPr algn="ctr" rtl="0"/>
          <a:r>
            <a:rPr lang="ru-RU" sz="3200" b="1" dirty="0" smtClean="0">
              <a:latin typeface="Times New Roman" panose="02020603050405020304" pitchFamily="18" charset="0"/>
              <a:cs typeface="Times New Roman" panose="02020603050405020304" pitchFamily="18" charset="0"/>
            </a:rPr>
            <a:t>Организация проведения государственной итоговой аттестации для обучающихся с ограниченными возможностями здоровья</a:t>
          </a:r>
          <a:r>
            <a:rPr lang="en-US" sz="3200" b="1" dirty="0" smtClean="0">
              <a:latin typeface="Times New Roman" panose="02020603050405020304" pitchFamily="18" charset="0"/>
              <a:cs typeface="Times New Roman" panose="02020603050405020304" pitchFamily="18" charset="0"/>
            </a:rPr>
            <a:t> (</a:t>
          </a:r>
          <a:r>
            <a:rPr lang="ru-RU" sz="3200" b="1" dirty="0" smtClean="0">
              <a:latin typeface="Times New Roman" panose="02020603050405020304" pitchFamily="18" charset="0"/>
              <a:cs typeface="Times New Roman" panose="02020603050405020304" pitchFamily="18" charset="0"/>
            </a:rPr>
            <a:t>ОВЗ</a:t>
          </a:r>
          <a:r>
            <a:rPr lang="en-US" sz="3200" b="1" dirty="0" smtClean="0">
              <a:latin typeface="Times New Roman" panose="02020603050405020304" pitchFamily="18" charset="0"/>
              <a:cs typeface="Times New Roman" panose="02020603050405020304" pitchFamily="18" charset="0"/>
            </a:rPr>
            <a:t>)</a:t>
          </a:r>
          <a:r>
            <a:rPr lang="ru-RU" sz="3200" b="1" dirty="0" smtClean="0">
              <a:latin typeface="Times New Roman" panose="02020603050405020304" pitchFamily="18" charset="0"/>
              <a:cs typeface="Times New Roman" panose="02020603050405020304" pitchFamily="18" charset="0"/>
            </a:rPr>
            <a:t>, детей-инвалидов и инвалидов</a:t>
          </a:r>
          <a:endParaRPr lang="ru-RU" sz="3200" b="1" dirty="0">
            <a:latin typeface="Times New Roman" panose="02020603050405020304" pitchFamily="18" charset="0"/>
            <a:cs typeface="Times New Roman" panose="02020603050405020304" pitchFamily="18" charset="0"/>
          </a:endParaRPr>
        </a:p>
      </dgm:t>
    </dgm:pt>
    <dgm:pt modelId="{BC939FFF-43EF-4157-B75F-D59AA74CA26B}" type="parTrans" cxnId="{FD24BC22-EE9B-4E37-B8D1-892B5A431E42}">
      <dgm:prSet/>
      <dgm:spPr/>
      <dgm:t>
        <a:bodyPr/>
        <a:lstStyle/>
        <a:p>
          <a:endParaRPr lang="ru-RU"/>
        </a:p>
      </dgm:t>
    </dgm:pt>
    <dgm:pt modelId="{BD140056-47AD-44A7-B029-3CD5DAFC39C2}" type="sibTrans" cxnId="{FD24BC22-EE9B-4E37-B8D1-892B5A431E42}">
      <dgm:prSet/>
      <dgm:spPr/>
      <dgm:t>
        <a:bodyPr/>
        <a:lstStyle/>
        <a:p>
          <a:endParaRPr lang="ru-RU"/>
        </a:p>
      </dgm:t>
    </dgm:pt>
    <dgm:pt modelId="{B6580F87-113C-40E7-96F1-BCA150FD8698}" type="pres">
      <dgm:prSet presAssocID="{71BDB30D-92F0-47DD-A8B5-ED1B8673758E}" presName="linear" presStyleCnt="0">
        <dgm:presLayoutVars>
          <dgm:animLvl val="lvl"/>
          <dgm:resizeHandles val="exact"/>
        </dgm:presLayoutVars>
      </dgm:prSet>
      <dgm:spPr/>
      <dgm:t>
        <a:bodyPr/>
        <a:lstStyle/>
        <a:p>
          <a:endParaRPr lang="ru-RU"/>
        </a:p>
      </dgm:t>
    </dgm:pt>
    <dgm:pt modelId="{323CEA2A-14A0-4996-B3DB-5DB8E039BDBF}" type="pres">
      <dgm:prSet presAssocID="{32960456-4771-4198-8757-887D6FDFF2CA}" presName="parentText" presStyleLbl="node1" presStyleIdx="0" presStyleCnt="1" custScaleY="944617" custLinFactNeighborX="-955" custLinFactNeighborY="-9204">
        <dgm:presLayoutVars>
          <dgm:chMax val="0"/>
          <dgm:bulletEnabled val="1"/>
        </dgm:presLayoutVars>
      </dgm:prSet>
      <dgm:spPr/>
      <dgm:t>
        <a:bodyPr/>
        <a:lstStyle/>
        <a:p>
          <a:endParaRPr lang="ru-RU"/>
        </a:p>
      </dgm:t>
    </dgm:pt>
  </dgm:ptLst>
  <dgm:cxnLst>
    <dgm:cxn modelId="{35A35CDE-B0DB-41D4-B09D-33782220D269}" type="presOf" srcId="{71BDB30D-92F0-47DD-A8B5-ED1B8673758E}" destId="{B6580F87-113C-40E7-96F1-BCA150FD8698}" srcOrd="0" destOrd="0" presId="urn:microsoft.com/office/officeart/2005/8/layout/vList2"/>
    <dgm:cxn modelId="{A4566E98-3160-4F6D-8ECA-3B23A94FC846}" type="presOf" srcId="{32960456-4771-4198-8757-887D6FDFF2CA}" destId="{323CEA2A-14A0-4996-B3DB-5DB8E039BDBF}" srcOrd="0" destOrd="0" presId="urn:microsoft.com/office/officeart/2005/8/layout/vList2"/>
    <dgm:cxn modelId="{FD24BC22-EE9B-4E37-B8D1-892B5A431E42}" srcId="{71BDB30D-92F0-47DD-A8B5-ED1B8673758E}" destId="{32960456-4771-4198-8757-887D6FDFF2CA}" srcOrd="0" destOrd="0" parTransId="{BC939FFF-43EF-4157-B75F-D59AA74CA26B}" sibTransId="{BD140056-47AD-44A7-B029-3CD5DAFC39C2}"/>
    <dgm:cxn modelId="{3F8C32F3-68A4-4B18-AFEB-5877AD4CB8E6}" type="presParOf" srcId="{B6580F87-113C-40E7-96F1-BCA150FD8698}" destId="{323CEA2A-14A0-4996-B3DB-5DB8E039BDBF}" srcOrd="0"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8816D20-69EC-450D-BF89-54E536E2B0E4}"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D2A20DE1-C695-4E8F-B470-B450E8756340}">
      <dgm:prSet phldrT="[Текст]" custT="1"/>
      <dgm:spPr/>
      <dgm:t>
        <a:bodyPr/>
        <a:lstStyle/>
        <a:p>
          <a:endParaRPr lang="ru-RU" sz="1500" b="1" dirty="0"/>
        </a:p>
      </dgm:t>
    </dgm:pt>
    <dgm:pt modelId="{693EF6A3-B263-4297-BCA1-DD552E421471}" type="parTrans" cxnId="{4C07BF54-28E9-4A27-AA38-EF2EBCF46709}">
      <dgm:prSet/>
      <dgm:spPr/>
      <dgm:t>
        <a:bodyPr/>
        <a:lstStyle/>
        <a:p>
          <a:endParaRPr lang="ru-RU"/>
        </a:p>
      </dgm:t>
    </dgm:pt>
    <dgm:pt modelId="{219F96DC-7CEB-41AB-B309-B71C625C4924}" type="sibTrans" cxnId="{4C07BF54-28E9-4A27-AA38-EF2EBCF46709}">
      <dgm:prSet/>
      <dgm:spPr/>
      <dgm:t>
        <a:bodyPr/>
        <a:lstStyle/>
        <a:p>
          <a:endParaRPr lang="ru-RU"/>
        </a:p>
      </dgm:t>
    </dgm:pt>
    <dgm:pt modelId="{AE56A5C5-6F02-4B82-9E20-B4C88C9E7FE9}">
      <dgm:prSet phldrT="[Текст]" custT="1"/>
      <dgm:spPr/>
      <dgm:t>
        <a:bodyPr/>
        <a:lstStyle/>
        <a:p>
          <a:r>
            <a:rPr lang="ru-RU" sz="2400" b="1" dirty="0">
              <a:solidFill>
                <a:srgbClr val="C00000"/>
              </a:solidFill>
            </a:rPr>
            <a:t>ГИА-9</a:t>
          </a:r>
        </a:p>
      </dgm:t>
    </dgm:pt>
    <dgm:pt modelId="{94E33115-B760-49ED-AE09-0E33167E5114}" type="parTrans" cxnId="{96961A21-BB9B-4727-B8E1-6E7EE3353D04}">
      <dgm:prSet/>
      <dgm:spPr/>
      <dgm:t>
        <a:bodyPr/>
        <a:lstStyle/>
        <a:p>
          <a:endParaRPr lang="ru-RU"/>
        </a:p>
      </dgm:t>
    </dgm:pt>
    <dgm:pt modelId="{A2D35918-BC48-4187-AD46-97154455399B}" type="sibTrans" cxnId="{96961A21-BB9B-4727-B8E1-6E7EE3353D04}">
      <dgm:prSet/>
      <dgm:spPr/>
      <dgm:t>
        <a:bodyPr/>
        <a:lstStyle/>
        <a:p>
          <a:endParaRPr lang="ru-RU"/>
        </a:p>
      </dgm:t>
    </dgm:pt>
    <dgm:pt modelId="{690C3A1B-DEA9-47D4-AFD7-1B3C37771033}">
      <dgm:prSet phldrT="[Текст]" custT="1"/>
      <dgm:spPr/>
      <dgm:t>
        <a:bodyPr/>
        <a:lstStyle/>
        <a:p>
          <a:pPr>
            <a:spcAft>
              <a:spcPts val="0"/>
            </a:spcAft>
          </a:pPr>
          <a:r>
            <a:rPr lang="ru-RU" sz="1400" b="1" dirty="0">
              <a:solidFill>
                <a:schemeClr val="tx1"/>
              </a:solidFill>
            </a:rPr>
            <a:t>Приказ Минпросвещения России, Рособрнадзора от 4 апреля 2023 года №232/551 «Об утверждении Порядка проведения государственной итоговой аттестации по образовательным программам основного общего образования» (п. 49-51)</a:t>
          </a:r>
        </a:p>
        <a:p>
          <a:pPr>
            <a:spcAft>
              <a:spcPts val="0"/>
            </a:spcAft>
          </a:pPr>
          <a:r>
            <a:rPr lang="ru-RU" sz="1400" b="1" dirty="0">
              <a:solidFill>
                <a:schemeClr val="tx1"/>
              </a:solidFill>
            </a:rPr>
            <a:t>    Порядок проведения и проверки итогового собеседования по русскому языку в Республике Карелия (подпункт 9.5 пункта 9) </a:t>
          </a:r>
        </a:p>
      </dgm:t>
    </dgm:pt>
    <dgm:pt modelId="{CD9491DC-72DB-4901-A373-D3187CD87CB4}" type="parTrans" cxnId="{236E13B9-7BC8-4D04-B8DE-851BA66AA96C}">
      <dgm:prSet/>
      <dgm:spPr/>
      <dgm:t>
        <a:bodyPr/>
        <a:lstStyle/>
        <a:p>
          <a:endParaRPr lang="ru-RU"/>
        </a:p>
      </dgm:t>
    </dgm:pt>
    <dgm:pt modelId="{C2845B0A-28FE-4D9E-AB2B-A30910A5B471}" type="sibTrans" cxnId="{236E13B9-7BC8-4D04-B8DE-851BA66AA96C}">
      <dgm:prSet/>
      <dgm:spPr/>
      <dgm:t>
        <a:bodyPr/>
        <a:lstStyle/>
        <a:p>
          <a:endParaRPr lang="ru-RU"/>
        </a:p>
      </dgm:t>
    </dgm:pt>
    <dgm:pt modelId="{08217E8C-E541-4775-98F0-F630E5877302}">
      <dgm:prSet phldrT="[Текст]" custT="1"/>
      <dgm:spPr/>
      <dgm:t>
        <a:bodyPr/>
        <a:lstStyle/>
        <a:p>
          <a:endParaRPr lang="ru-RU" sz="1500" b="1" dirty="0"/>
        </a:p>
      </dgm:t>
    </dgm:pt>
    <dgm:pt modelId="{72CAE34F-B595-4942-A971-372AF84A3513}" type="parTrans" cxnId="{7339C73C-A2A8-45E4-9D94-F9239DBE4594}">
      <dgm:prSet/>
      <dgm:spPr/>
      <dgm:t>
        <a:bodyPr/>
        <a:lstStyle/>
        <a:p>
          <a:endParaRPr lang="ru-RU"/>
        </a:p>
      </dgm:t>
    </dgm:pt>
    <dgm:pt modelId="{6AD07472-9D13-4C2D-A31C-A209A3D71C91}" type="sibTrans" cxnId="{7339C73C-A2A8-45E4-9D94-F9239DBE4594}">
      <dgm:prSet/>
      <dgm:spPr/>
      <dgm:t>
        <a:bodyPr/>
        <a:lstStyle/>
        <a:p>
          <a:endParaRPr lang="ru-RU"/>
        </a:p>
      </dgm:t>
    </dgm:pt>
    <dgm:pt modelId="{2B44806D-99F9-4784-B12A-C5A12F0CD2BE}">
      <dgm:prSet phldrT="[Текст]" custT="1"/>
      <dgm:spPr/>
      <dgm:t>
        <a:bodyPr/>
        <a:lstStyle/>
        <a:p>
          <a:r>
            <a:rPr lang="ru-RU" sz="2400" b="1" dirty="0">
              <a:solidFill>
                <a:srgbClr val="C00000"/>
              </a:solidFill>
            </a:rPr>
            <a:t>ГИА-11</a:t>
          </a:r>
        </a:p>
      </dgm:t>
    </dgm:pt>
    <dgm:pt modelId="{44CBF37C-D673-4F7D-B212-846EACC1FED9}" type="parTrans" cxnId="{AE2D4AEB-D4CC-4887-85E7-6533864C9C75}">
      <dgm:prSet/>
      <dgm:spPr/>
      <dgm:t>
        <a:bodyPr/>
        <a:lstStyle/>
        <a:p>
          <a:endParaRPr lang="ru-RU"/>
        </a:p>
      </dgm:t>
    </dgm:pt>
    <dgm:pt modelId="{CEAE2439-B8E9-4B53-ABEF-2E422C7A6287}" type="sibTrans" cxnId="{AE2D4AEB-D4CC-4887-85E7-6533864C9C75}">
      <dgm:prSet/>
      <dgm:spPr/>
      <dgm:t>
        <a:bodyPr/>
        <a:lstStyle/>
        <a:p>
          <a:endParaRPr lang="ru-RU"/>
        </a:p>
      </dgm:t>
    </dgm:pt>
    <dgm:pt modelId="{38AD0BA2-8722-4E13-B84F-671E0885492D}">
      <dgm:prSet phldrT="[Текст]" custT="1"/>
      <dgm:spPr/>
      <dgm:t>
        <a:bodyPr/>
        <a:lstStyle/>
        <a:p>
          <a:pPr>
            <a:spcAft>
              <a:spcPts val="0"/>
            </a:spcAft>
          </a:pPr>
          <a:r>
            <a:rPr lang="ru-RU" sz="1400" b="1" dirty="0">
              <a:solidFill>
                <a:schemeClr val="tx1"/>
              </a:solidFill>
            </a:rPr>
            <a:t>Приказ Минпросвещения России, Рособрнадзора от 4 апреля 2023 года №233/552 «Об утверждении Порядка проведения государственной итоговой аттестации по образовательным программам среднего общего образования» (п. 58-60)</a:t>
          </a:r>
        </a:p>
        <a:p>
          <a:pPr>
            <a:spcAft>
              <a:spcPts val="0"/>
            </a:spcAft>
          </a:pPr>
          <a:r>
            <a:rPr lang="ru-RU" sz="1400" b="1" dirty="0">
              <a:solidFill>
                <a:schemeClr val="tx1"/>
              </a:solidFill>
            </a:rPr>
            <a:t>    Порядок проведения и проверки итогового сочинения (изложения) в Республике Карелия (подпункт 3.4 пункта 3)</a:t>
          </a:r>
        </a:p>
      </dgm:t>
    </dgm:pt>
    <dgm:pt modelId="{394CE976-24FA-40AD-87BD-E50ACD0717B5}" type="parTrans" cxnId="{B92B8D5D-ECA7-441C-AAAC-F84AF7DCD091}">
      <dgm:prSet/>
      <dgm:spPr/>
      <dgm:t>
        <a:bodyPr/>
        <a:lstStyle/>
        <a:p>
          <a:endParaRPr lang="ru-RU"/>
        </a:p>
      </dgm:t>
    </dgm:pt>
    <dgm:pt modelId="{BE7BC9AB-8E16-4A55-B361-BE59093CACFC}" type="sibTrans" cxnId="{B92B8D5D-ECA7-441C-AAAC-F84AF7DCD091}">
      <dgm:prSet/>
      <dgm:spPr/>
      <dgm:t>
        <a:bodyPr/>
        <a:lstStyle/>
        <a:p>
          <a:endParaRPr lang="ru-RU"/>
        </a:p>
      </dgm:t>
    </dgm:pt>
    <dgm:pt modelId="{B305D489-E108-43CD-B84D-D9C23EE239D8}" type="pres">
      <dgm:prSet presAssocID="{B8816D20-69EC-450D-BF89-54E536E2B0E4}" presName="theList" presStyleCnt="0">
        <dgm:presLayoutVars>
          <dgm:dir/>
          <dgm:animLvl val="lvl"/>
          <dgm:resizeHandles val="exact"/>
        </dgm:presLayoutVars>
      </dgm:prSet>
      <dgm:spPr/>
      <dgm:t>
        <a:bodyPr/>
        <a:lstStyle/>
        <a:p>
          <a:endParaRPr lang="ru-RU"/>
        </a:p>
      </dgm:t>
    </dgm:pt>
    <dgm:pt modelId="{35BAAB3B-A8D5-4F6D-B4C9-347CE4B3D40F}" type="pres">
      <dgm:prSet presAssocID="{D2A20DE1-C695-4E8F-B470-B450E8756340}" presName="compNode" presStyleCnt="0"/>
      <dgm:spPr/>
    </dgm:pt>
    <dgm:pt modelId="{28DE8EA5-77C7-47A6-A47D-28A80E40C9A3}" type="pres">
      <dgm:prSet presAssocID="{D2A20DE1-C695-4E8F-B470-B450E8756340}" presName="aNode" presStyleLbl="bgShp" presStyleIdx="0" presStyleCnt="2"/>
      <dgm:spPr/>
      <dgm:t>
        <a:bodyPr/>
        <a:lstStyle/>
        <a:p>
          <a:endParaRPr lang="ru-RU"/>
        </a:p>
      </dgm:t>
    </dgm:pt>
    <dgm:pt modelId="{68DE36A3-B8FF-4CEF-82C1-332C714087B3}" type="pres">
      <dgm:prSet presAssocID="{D2A20DE1-C695-4E8F-B470-B450E8756340}" presName="textNode" presStyleLbl="bgShp" presStyleIdx="0" presStyleCnt="2"/>
      <dgm:spPr/>
      <dgm:t>
        <a:bodyPr/>
        <a:lstStyle/>
        <a:p>
          <a:endParaRPr lang="ru-RU"/>
        </a:p>
      </dgm:t>
    </dgm:pt>
    <dgm:pt modelId="{E54643EA-AB93-434F-A3EE-FD6588B06248}" type="pres">
      <dgm:prSet presAssocID="{D2A20DE1-C695-4E8F-B470-B450E8756340}" presName="compChildNode" presStyleCnt="0"/>
      <dgm:spPr/>
    </dgm:pt>
    <dgm:pt modelId="{73569B8F-3F7D-4A92-AB43-C0E2D43559F9}" type="pres">
      <dgm:prSet presAssocID="{D2A20DE1-C695-4E8F-B470-B450E8756340}" presName="theInnerList" presStyleCnt="0"/>
      <dgm:spPr/>
    </dgm:pt>
    <dgm:pt modelId="{7C4AA054-5D78-43BB-80E8-D2E902206D21}" type="pres">
      <dgm:prSet presAssocID="{AE56A5C5-6F02-4B82-9E20-B4C88C9E7FE9}" presName="childNode" presStyleLbl="node1" presStyleIdx="0" presStyleCnt="4" custScaleY="305966" custLinFactY="-179534" custLinFactNeighborX="799" custLinFactNeighborY="-200000">
        <dgm:presLayoutVars>
          <dgm:bulletEnabled val="1"/>
        </dgm:presLayoutVars>
      </dgm:prSet>
      <dgm:spPr/>
      <dgm:t>
        <a:bodyPr/>
        <a:lstStyle/>
        <a:p>
          <a:endParaRPr lang="ru-RU"/>
        </a:p>
      </dgm:t>
    </dgm:pt>
    <dgm:pt modelId="{5AA73DFD-042A-4B13-80C6-BED1C7CDA72E}" type="pres">
      <dgm:prSet presAssocID="{AE56A5C5-6F02-4B82-9E20-B4C88C9E7FE9}" presName="aSpace2" presStyleCnt="0"/>
      <dgm:spPr/>
    </dgm:pt>
    <dgm:pt modelId="{A48EFF5F-FB28-4CBC-B497-2757402899A0}" type="pres">
      <dgm:prSet presAssocID="{690C3A1B-DEA9-47D4-AFD7-1B3C37771033}" presName="childNode" presStyleLbl="node1" presStyleIdx="1" presStyleCnt="4" custScaleX="116307" custScaleY="2000000">
        <dgm:presLayoutVars>
          <dgm:bulletEnabled val="1"/>
        </dgm:presLayoutVars>
      </dgm:prSet>
      <dgm:spPr/>
      <dgm:t>
        <a:bodyPr/>
        <a:lstStyle/>
        <a:p>
          <a:endParaRPr lang="ru-RU"/>
        </a:p>
      </dgm:t>
    </dgm:pt>
    <dgm:pt modelId="{2C6125C9-B192-4842-AA69-5FA543081978}" type="pres">
      <dgm:prSet presAssocID="{D2A20DE1-C695-4E8F-B470-B450E8756340}" presName="aSpace" presStyleCnt="0"/>
      <dgm:spPr/>
    </dgm:pt>
    <dgm:pt modelId="{51AFACF9-3B0C-42B6-A4BA-E232C2600BF4}" type="pres">
      <dgm:prSet presAssocID="{08217E8C-E541-4775-98F0-F630E5877302}" presName="compNode" presStyleCnt="0"/>
      <dgm:spPr/>
    </dgm:pt>
    <dgm:pt modelId="{2B83C776-13F2-4403-A85F-302FBA2ED02B}" type="pres">
      <dgm:prSet presAssocID="{08217E8C-E541-4775-98F0-F630E5877302}" presName="aNode" presStyleLbl="bgShp" presStyleIdx="1" presStyleCnt="2" custLinFactNeighborX="-169" custLinFactNeighborY="2899"/>
      <dgm:spPr/>
      <dgm:t>
        <a:bodyPr/>
        <a:lstStyle/>
        <a:p>
          <a:endParaRPr lang="ru-RU"/>
        </a:p>
      </dgm:t>
    </dgm:pt>
    <dgm:pt modelId="{464101B9-DE81-432B-AEF4-D14FBE058A00}" type="pres">
      <dgm:prSet presAssocID="{08217E8C-E541-4775-98F0-F630E5877302}" presName="textNode" presStyleLbl="bgShp" presStyleIdx="1" presStyleCnt="2"/>
      <dgm:spPr/>
      <dgm:t>
        <a:bodyPr/>
        <a:lstStyle/>
        <a:p>
          <a:endParaRPr lang="ru-RU"/>
        </a:p>
      </dgm:t>
    </dgm:pt>
    <dgm:pt modelId="{9759E40E-12A3-47E4-9AA7-588D8B6B8B20}" type="pres">
      <dgm:prSet presAssocID="{08217E8C-E541-4775-98F0-F630E5877302}" presName="compChildNode" presStyleCnt="0"/>
      <dgm:spPr/>
    </dgm:pt>
    <dgm:pt modelId="{610D8C34-A1D1-44C9-94F0-3EEB21EB01E4}" type="pres">
      <dgm:prSet presAssocID="{08217E8C-E541-4775-98F0-F630E5877302}" presName="theInnerList" presStyleCnt="0"/>
      <dgm:spPr/>
    </dgm:pt>
    <dgm:pt modelId="{41650CCE-231D-428F-8AFE-37A05BC42267}" type="pres">
      <dgm:prSet presAssocID="{2B44806D-99F9-4784-B12A-C5A12F0CD2BE}" presName="childNode" presStyleLbl="node1" presStyleIdx="2" presStyleCnt="4" custLinFactY="-60184" custLinFactNeighborX="718" custLinFactNeighborY="-100000">
        <dgm:presLayoutVars>
          <dgm:bulletEnabled val="1"/>
        </dgm:presLayoutVars>
      </dgm:prSet>
      <dgm:spPr/>
      <dgm:t>
        <a:bodyPr/>
        <a:lstStyle/>
        <a:p>
          <a:endParaRPr lang="ru-RU"/>
        </a:p>
      </dgm:t>
    </dgm:pt>
    <dgm:pt modelId="{C2FE9639-167D-4DFF-B29A-C56BEF9420F8}" type="pres">
      <dgm:prSet presAssocID="{2B44806D-99F9-4784-B12A-C5A12F0CD2BE}" presName="aSpace2" presStyleCnt="0"/>
      <dgm:spPr/>
    </dgm:pt>
    <dgm:pt modelId="{B031D564-7501-48BC-B5C7-B9855A46461F}" type="pres">
      <dgm:prSet presAssocID="{38AD0BA2-8722-4E13-B84F-671E0885492D}" presName="childNode" presStyleLbl="node1" presStyleIdx="3" presStyleCnt="4" custScaleX="116307" custScaleY="724800">
        <dgm:presLayoutVars>
          <dgm:bulletEnabled val="1"/>
        </dgm:presLayoutVars>
      </dgm:prSet>
      <dgm:spPr/>
      <dgm:t>
        <a:bodyPr/>
        <a:lstStyle/>
        <a:p>
          <a:endParaRPr lang="ru-RU"/>
        </a:p>
      </dgm:t>
    </dgm:pt>
  </dgm:ptLst>
  <dgm:cxnLst>
    <dgm:cxn modelId="{7339C73C-A2A8-45E4-9D94-F9239DBE4594}" srcId="{B8816D20-69EC-450D-BF89-54E536E2B0E4}" destId="{08217E8C-E541-4775-98F0-F630E5877302}" srcOrd="1" destOrd="0" parTransId="{72CAE34F-B595-4942-A971-372AF84A3513}" sibTransId="{6AD07472-9D13-4C2D-A31C-A209A3D71C91}"/>
    <dgm:cxn modelId="{236E13B9-7BC8-4D04-B8DE-851BA66AA96C}" srcId="{D2A20DE1-C695-4E8F-B470-B450E8756340}" destId="{690C3A1B-DEA9-47D4-AFD7-1B3C37771033}" srcOrd="1" destOrd="0" parTransId="{CD9491DC-72DB-4901-A373-D3187CD87CB4}" sibTransId="{C2845B0A-28FE-4D9E-AB2B-A30910A5B471}"/>
    <dgm:cxn modelId="{7F6F1467-5511-4C74-BC27-B4DCE16B6E9C}" type="presOf" srcId="{D2A20DE1-C695-4E8F-B470-B450E8756340}" destId="{28DE8EA5-77C7-47A6-A47D-28A80E40C9A3}" srcOrd="0" destOrd="0" presId="urn:microsoft.com/office/officeart/2005/8/layout/lProcess2"/>
    <dgm:cxn modelId="{B92B8D5D-ECA7-441C-AAAC-F84AF7DCD091}" srcId="{08217E8C-E541-4775-98F0-F630E5877302}" destId="{38AD0BA2-8722-4E13-B84F-671E0885492D}" srcOrd="1" destOrd="0" parTransId="{394CE976-24FA-40AD-87BD-E50ACD0717B5}" sibTransId="{BE7BC9AB-8E16-4A55-B361-BE59093CACFC}"/>
    <dgm:cxn modelId="{5197B31A-9055-46B0-AE1E-3C61DFB74EF0}" type="presOf" srcId="{08217E8C-E541-4775-98F0-F630E5877302}" destId="{2B83C776-13F2-4403-A85F-302FBA2ED02B}" srcOrd="0" destOrd="0" presId="urn:microsoft.com/office/officeart/2005/8/layout/lProcess2"/>
    <dgm:cxn modelId="{203E352A-116E-4F2D-93A4-7D2B5D040C53}" type="presOf" srcId="{D2A20DE1-C695-4E8F-B470-B450E8756340}" destId="{68DE36A3-B8FF-4CEF-82C1-332C714087B3}" srcOrd="1" destOrd="0" presId="urn:microsoft.com/office/officeart/2005/8/layout/lProcess2"/>
    <dgm:cxn modelId="{DE38283A-A880-4DF0-B7BA-59E362EAE6D9}" type="presOf" srcId="{38AD0BA2-8722-4E13-B84F-671E0885492D}" destId="{B031D564-7501-48BC-B5C7-B9855A46461F}" srcOrd="0" destOrd="0" presId="urn:microsoft.com/office/officeart/2005/8/layout/lProcess2"/>
    <dgm:cxn modelId="{9222F9D7-3E5B-4F12-A114-9B6151D3E9FA}" type="presOf" srcId="{B8816D20-69EC-450D-BF89-54E536E2B0E4}" destId="{B305D489-E108-43CD-B84D-D9C23EE239D8}" srcOrd="0" destOrd="0" presId="urn:microsoft.com/office/officeart/2005/8/layout/lProcess2"/>
    <dgm:cxn modelId="{4C07BF54-28E9-4A27-AA38-EF2EBCF46709}" srcId="{B8816D20-69EC-450D-BF89-54E536E2B0E4}" destId="{D2A20DE1-C695-4E8F-B470-B450E8756340}" srcOrd="0" destOrd="0" parTransId="{693EF6A3-B263-4297-BCA1-DD552E421471}" sibTransId="{219F96DC-7CEB-41AB-B309-B71C625C4924}"/>
    <dgm:cxn modelId="{96961A21-BB9B-4727-B8E1-6E7EE3353D04}" srcId="{D2A20DE1-C695-4E8F-B470-B450E8756340}" destId="{AE56A5C5-6F02-4B82-9E20-B4C88C9E7FE9}" srcOrd="0" destOrd="0" parTransId="{94E33115-B760-49ED-AE09-0E33167E5114}" sibTransId="{A2D35918-BC48-4187-AD46-97154455399B}"/>
    <dgm:cxn modelId="{E1B09F19-6351-4FD0-A5A6-36263D1B3ABD}" type="presOf" srcId="{AE56A5C5-6F02-4B82-9E20-B4C88C9E7FE9}" destId="{7C4AA054-5D78-43BB-80E8-D2E902206D21}" srcOrd="0" destOrd="0" presId="urn:microsoft.com/office/officeart/2005/8/layout/lProcess2"/>
    <dgm:cxn modelId="{B3BC159A-0DEC-4F5E-A88C-4C859930D820}" type="presOf" srcId="{690C3A1B-DEA9-47D4-AFD7-1B3C37771033}" destId="{A48EFF5F-FB28-4CBC-B497-2757402899A0}" srcOrd="0" destOrd="0" presId="urn:microsoft.com/office/officeart/2005/8/layout/lProcess2"/>
    <dgm:cxn modelId="{AE2D4AEB-D4CC-4887-85E7-6533864C9C75}" srcId="{08217E8C-E541-4775-98F0-F630E5877302}" destId="{2B44806D-99F9-4784-B12A-C5A12F0CD2BE}" srcOrd="0" destOrd="0" parTransId="{44CBF37C-D673-4F7D-B212-846EACC1FED9}" sibTransId="{CEAE2439-B8E9-4B53-ABEF-2E422C7A6287}"/>
    <dgm:cxn modelId="{1913299D-E7C7-4760-AB7E-E83471F2F0B8}" type="presOf" srcId="{08217E8C-E541-4775-98F0-F630E5877302}" destId="{464101B9-DE81-432B-AEF4-D14FBE058A00}" srcOrd="1" destOrd="0" presId="urn:microsoft.com/office/officeart/2005/8/layout/lProcess2"/>
    <dgm:cxn modelId="{C8EF00D0-DCB9-498C-BB8A-E8758ACFF2F4}" type="presOf" srcId="{2B44806D-99F9-4784-B12A-C5A12F0CD2BE}" destId="{41650CCE-231D-428F-8AFE-37A05BC42267}" srcOrd="0" destOrd="0" presId="urn:microsoft.com/office/officeart/2005/8/layout/lProcess2"/>
    <dgm:cxn modelId="{F91DD0D7-75C1-41F1-8D7D-5EE45DF029F6}" type="presParOf" srcId="{B305D489-E108-43CD-B84D-D9C23EE239D8}" destId="{35BAAB3B-A8D5-4F6D-B4C9-347CE4B3D40F}" srcOrd="0" destOrd="0" presId="urn:microsoft.com/office/officeart/2005/8/layout/lProcess2"/>
    <dgm:cxn modelId="{285C4B61-5B20-49E1-A29B-DAA2F323C989}" type="presParOf" srcId="{35BAAB3B-A8D5-4F6D-B4C9-347CE4B3D40F}" destId="{28DE8EA5-77C7-47A6-A47D-28A80E40C9A3}" srcOrd="0" destOrd="0" presId="urn:microsoft.com/office/officeart/2005/8/layout/lProcess2"/>
    <dgm:cxn modelId="{147D28B2-2984-42E9-9A81-28E8E1D64636}" type="presParOf" srcId="{35BAAB3B-A8D5-4F6D-B4C9-347CE4B3D40F}" destId="{68DE36A3-B8FF-4CEF-82C1-332C714087B3}" srcOrd="1" destOrd="0" presId="urn:microsoft.com/office/officeart/2005/8/layout/lProcess2"/>
    <dgm:cxn modelId="{D511EE9E-8E08-4983-85A2-5259AC39E4EC}" type="presParOf" srcId="{35BAAB3B-A8D5-4F6D-B4C9-347CE4B3D40F}" destId="{E54643EA-AB93-434F-A3EE-FD6588B06248}" srcOrd="2" destOrd="0" presId="urn:microsoft.com/office/officeart/2005/8/layout/lProcess2"/>
    <dgm:cxn modelId="{8DB713BD-9FB3-43E2-B8D7-FB470DF127E2}" type="presParOf" srcId="{E54643EA-AB93-434F-A3EE-FD6588B06248}" destId="{73569B8F-3F7D-4A92-AB43-C0E2D43559F9}" srcOrd="0" destOrd="0" presId="urn:microsoft.com/office/officeart/2005/8/layout/lProcess2"/>
    <dgm:cxn modelId="{EE1B3CD5-AC92-4EEE-80AA-EE9AAB5898B6}" type="presParOf" srcId="{73569B8F-3F7D-4A92-AB43-C0E2D43559F9}" destId="{7C4AA054-5D78-43BB-80E8-D2E902206D21}" srcOrd="0" destOrd="0" presId="urn:microsoft.com/office/officeart/2005/8/layout/lProcess2"/>
    <dgm:cxn modelId="{AEE2C9DA-B26D-4B9A-9677-7C3529337B79}" type="presParOf" srcId="{73569B8F-3F7D-4A92-AB43-C0E2D43559F9}" destId="{5AA73DFD-042A-4B13-80C6-BED1C7CDA72E}" srcOrd="1" destOrd="0" presId="urn:microsoft.com/office/officeart/2005/8/layout/lProcess2"/>
    <dgm:cxn modelId="{7419EAE1-4B5B-4BCB-A972-51EFAF7869A6}" type="presParOf" srcId="{73569B8F-3F7D-4A92-AB43-C0E2D43559F9}" destId="{A48EFF5F-FB28-4CBC-B497-2757402899A0}" srcOrd="2" destOrd="0" presId="urn:microsoft.com/office/officeart/2005/8/layout/lProcess2"/>
    <dgm:cxn modelId="{A4BA2EE7-B6CA-4CA3-880D-BDD86016901A}" type="presParOf" srcId="{B305D489-E108-43CD-B84D-D9C23EE239D8}" destId="{2C6125C9-B192-4842-AA69-5FA543081978}" srcOrd="1" destOrd="0" presId="urn:microsoft.com/office/officeart/2005/8/layout/lProcess2"/>
    <dgm:cxn modelId="{60D0FFBE-05FC-4DA4-99A5-B801F47DF929}" type="presParOf" srcId="{B305D489-E108-43CD-B84D-D9C23EE239D8}" destId="{51AFACF9-3B0C-42B6-A4BA-E232C2600BF4}" srcOrd="2" destOrd="0" presId="urn:microsoft.com/office/officeart/2005/8/layout/lProcess2"/>
    <dgm:cxn modelId="{A3E1AD9E-08EC-4240-8FB8-ACB9459E01B8}" type="presParOf" srcId="{51AFACF9-3B0C-42B6-A4BA-E232C2600BF4}" destId="{2B83C776-13F2-4403-A85F-302FBA2ED02B}" srcOrd="0" destOrd="0" presId="urn:microsoft.com/office/officeart/2005/8/layout/lProcess2"/>
    <dgm:cxn modelId="{716586A1-F2E3-418B-A932-BCCA22FB38DB}" type="presParOf" srcId="{51AFACF9-3B0C-42B6-A4BA-E232C2600BF4}" destId="{464101B9-DE81-432B-AEF4-D14FBE058A00}" srcOrd="1" destOrd="0" presId="urn:microsoft.com/office/officeart/2005/8/layout/lProcess2"/>
    <dgm:cxn modelId="{2797382E-FCE0-4931-A591-6C039670B9C7}" type="presParOf" srcId="{51AFACF9-3B0C-42B6-A4BA-E232C2600BF4}" destId="{9759E40E-12A3-47E4-9AA7-588D8B6B8B20}" srcOrd="2" destOrd="0" presId="urn:microsoft.com/office/officeart/2005/8/layout/lProcess2"/>
    <dgm:cxn modelId="{596CE49D-5D60-4FF3-B640-D005BC87CA2C}" type="presParOf" srcId="{9759E40E-12A3-47E4-9AA7-588D8B6B8B20}" destId="{610D8C34-A1D1-44C9-94F0-3EEB21EB01E4}" srcOrd="0" destOrd="0" presId="urn:microsoft.com/office/officeart/2005/8/layout/lProcess2"/>
    <dgm:cxn modelId="{83AC1DEA-122C-47B8-8284-05BBB31C1E51}" type="presParOf" srcId="{610D8C34-A1D1-44C9-94F0-3EEB21EB01E4}" destId="{41650CCE-231D-428F-8AFE-37A05BC42267}" srcOrd="0" destOrd="0" presId="urn:microsoft.com/office/officeart/2005/8/layout/lProcess2"/>
    <dgm:cxn modelId="{82290959-8664-4359-AD9D-27F453D5E81D}" type="presParOf" srcId="{610D8C34-A1D1-44C9-94F0-3EEB21EB01E4}" destId="{C2FE9639-167D-4DFF-B29A-C56BEF9420F8}" srcOrd="1" destOrd="0" presId="urn:microsoft.com/office/officeart/2005/8/layout/lProcess2"/>
    <dgm:cxn modelId="{CE750C3A-551F-4F4E-9A71-22AC3F10C786}" type="presParOf" srcId="{610D8C34-A1D1-44C9-94F0-3EEB21EB01E4}" destId="{B031D564-7501-48BC-B5C7-B9855A46461F}"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CD67525D-9991-49F7-BE73-935D05C0FDDD}"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ru-RU"/>
        </a:p>
      </dgm:t>
    </dgm:pt>
    <dgm:pt modelId="{1B62E685-9DE4-4560-A6AC-3259642D3E79}">
      <dgm:prSet phldrT="[Текст]" custT="1"/>
      <dgm:spPr>
        <a:solidFill>
          <a:schemeClr val="tx2">
            <a:lumMod val="20000"/>
            <a:lumOff val="80000"/>
          </a:schemeClr>
        </a:solidFill>
      </dgm:spPr>
      <dgm:t>
        <a:bodyPr/>
        <a:lstStyle/>
        <a:p>
          <a:pPr algn="ctr">
            <a:spcAft>
              <a:spcPts val="0"/>
            </a:spcAft>
          </a:pPr>
          <a:r>
            <a:rPr lang="ru-RU" sz="1400" b="1" dirty="0">
              <a:latin typeface="+mn-lt"/>
            </a:rPr>
            <a:t>Оригинал или заверенная в школе копия рекомендаций ПМПК (лица с ОВЗ)</a:t>
          </a:r>
        </a:p>
        <a:p>
          <a:pPr algn="ctr">
            <a:spcAft>
              <a:spcPts val="0"/>
            </a:spcAft>
          </a:pPr>
          <a:r>
            <a:rPr lang="ru-RU" sz="1400" b="1" dirty="0">
              <a:solidFill>
                <a:srgbClr val="FF0000"/>
              </a:solidFill>
              <a:latin typeface="+mn-lt"/>
            </a:rPr>
            <a:t>ИЛИ</a:t>
          </a:r>
          <a:r>
            <a:rPr lang="ru-RU" sz="1400" b="1" dirty="0">
              <a:latin typeface="+mn-lt"/>
            </a:rPr>
            <a:t/>
          </a:r>
          <a:br>
            <a:rPr lang="ru-RU" sz="1400" b="1" dirty="0">
              <a:latin typeface="+mn-lt"/>
            </a:rPr>
          </a:br>
          <a:r>
            <a:rPr lang="ru-RU" sz="1400" b="1" dirty="0">
              <a:latin typeface="+mn-lt"/>
            </a:rPr>
            <a:t>оригинал или заверенная в школе копия справки об инвалидности </a:t>
          </a:r>
          <a:endParaRPr lang="ru-RU" sz="1400" b="1" dirty="0" smtClean="0">
            <a:latin typeface="+mn-lt"/>
          </a:endParaRPr>
        </a:p>
        <a:p>
          <a:pPr algn="ctr">
            <a:spcAft>
              <a:spcPts val="0"/>
            </a:spcAft>
          </a:pPr>
          <a:r>
            <a:rPr lang="ru-RU" sz="1400" b="1" dirty="0" smtClean="0">
              <a:latin typeface="+mn-lt"/>
            </a:rPr>
            <a:t>(дети-инвалиды, инвалиды) </a:t>
          </a:r>
          <a:endParaRPr lang="ru-RU" sz="1400" b="1" dirty="0">
            <a:latin typeface="+mn-lt"/>
          </a:endParaRPr>
        </a:p>
      </dgm:t>
    </dgm:pt>
    <dgm:pt modelId="{15F7191E-8C33-4EC4-86C6-F096ED397658}" type="parTrans" cxnId="{B7F3E093-0386-46EC-BF54-BEE59528D2A1}">
      <dgm:prSet/>
      <dgm:spPr/>
      <dgm:t>
        <a:bodyPr/>
        <a:lstStyle/>
        <a:p>
          <a:endParaRPr lang="ru-RU"/>
        </a:p>
      </dgm:t>
    </dgm:pt>
    <dgm:pt modelId="{808673A3-C2D2-494F-B89C-AAD7054419CF}" type="sibTrans" cxnId="{B7F3E093-0386-46EC-BF54-BEE59528D2A1}">
      <dgm:prSet/>
      <dgm:spPr/>
      <dgm:t>
        <a:bodyPr/>
        <a:lstStyle/>
        <a:p>
          <a:endParaRPr lang="ru-RU"/>
        </a:p>
      </dgm:t>
    </dgm:pt>
    <dgm:pt modelId="{A0745294-247A-491F-AD6A-F59D0B788082}">
      <dgm:prSet phldrT="[Текст]" custT="1"/>
      <dgm:spPr/>
      <dgm:t>
        <a:bodyPr/>
        <a:lstStyle/>
        <a:p>
          <a:pPr algn="ctr"/>
          <a:r>
            <a:rPr lang="ru-RU" sz="1400" b="1" dirty="0">
              <a:latin typeface="+mn-lt"/>
            </a:rPr>
            <a:t>Выбор формы</a:t>
          </a:r>
          <a:r>
            <a:rPr lang="ru-RU" sz="1400" b="1" dirty="0">
              <a:solidFill>
                <a:schemeClr val="tx2"/>
              </a:solidFill>
              <a:latin typeface="+mn-lt"/>
            </a:rPr>
            <a:t> </a:t>
          </a:r>
          <a:r>
            <a:rPr lang="ru-RU" sz="1400" b="1" dirty="0">
              <a:latin typeface="+mn-lt"/>
            </a:rPr>
            <a:t>проведения экзамена, проведение ГВЭ по всем учебным предметам в устной форме (по желанию)</a:t>
          </a:r>
        </a:p>
      </dgm:t>
    </dgm:pt>
    <dgm:pt modelId="{1FD8B58D-C31C-4557-8A03-75285F5ACB2F}" type="parTrans" cxnId="{DD324A39-CEF0-4204-84E5-904FCDA8FDF3}">
      <dgm:prSet/>
      <dgm:spPr/>
      <dgm:t>
        <a:bodyPr/>
        <a:lstStyle/>
        <a:p>
          <a:endParaRPr lang="ru-RU"/>
        </a:p>
      </dgm:t>
    </dgm:pt>
    <dgm:pt modelId="{70561656-1D37-4F89-B4E9-814D491A2BCA}" type="sibTrans" cxnId="{DD324A39-CEF0-4204-84E5-904FCDA8FDF3}">
      <dgm:prSet/>
      <dgm:spPr/>
      <dgm:t>
        <a:bodyPr/>
        <a:lstStyle/>
        <a:p>
          <a:endParaRPr lang="ru-RU"/>
        </a:p>
      </dgm:t>
    </dgm:pt>
    <dgm:pt modelId="{6D80F4D0-B1FA-4914-8DF6-3EFAA58F1903}">
      <dgm:prSet phldrT="[Текст]" custT="1"/>
      <dgm:spPr/>
      <dgm:t>
        <a:bodyPr/>
        <a:lstStyle/>
        <a:p>
          <a:pPr algn="ctr"/>
          <a:r>
            <a:rPr lang="ru-RU" sz="1400" b="1" dirty="0" smtClean="0">
              <a:latin typeface="+mn-lt"/>
            </a:rPr>
            <a:t>Увеличение продолжительности итогового сочинения (изложения), экзамена по учебному предмету на 1,5 часа, ЕГЭ, ОГЭ по иностранным языкам (выполнение заданий КИМ по иностранным языкам, требующих предоставления участниками экзаменов устных ответов),  итогового собеседования по русскому языку - на 30 минут</a:t>
          </a:r>
        </a:p>
      </dgm:t>
    </dgm:pt>
    <dgm:pt modelId="{319723EB-4E05-425A-989B-F3AAFFDD6343}" type="parTrans" cxnId="{25F1E094-FCFB-4328-B0D3-C42CC182D2B5}">
      <dgm:prSet/>
      <dgm:spPr/>
      <dgm:t>
        <a:bodyPr/>
        <a:lstStyle/>
        <a:p>
          <a:endParaRPr lang="ru-RU"/>
        </a:p>
      </dgm:t>
    </dgm:pt>
    <dgm:pt modelId="{6055BA70-7742-41B6-B136-0E4B575BF36B}" type="sibTrans" cxnId="{25F1E094-FCFB-4328-B0D3-C42CC182D2B5}">
      <dgm:prSet/>
      <dgm:spPr/>
      <dgm:t>
        <a:bodyPr/>
        <a:lstStyle/>
        <a:p>
          <a:endParaRPr lang="ru-RU"/>
        </a:p>
      </dgm:t>
    </dgm:pt>
    <dgm:pt modelId="{1B8C8820-4A6F-4423-BBEC-D5718C3F02CB}">
      <dgm:prSet phldrT="[Текст]" custT="1"/>
      <dgm:spPr/>
      <dgm:t>
        <a:bodyPr/>
        <a:lstStyle/>
        <a:p>
          <a:pPr algn="ctr"/>
          <a:r>
            <a:rPr lang="ru-RU" sz="1400" b="1" dirty="0">
              <a:latin typeface="+mn-lt"/>
            </a:rPr>
            <a:t>Беспрепятственный доступ  в аудитории и иные помещения в ППЭ</a:t>
          </a:r>
        </a:p>
      </dgm:t>
    </dgm:pt>
    <dgm:pt modelId="{83B96DAE-9368-4F7E-A9D5-23CCE12B5E34}" type="parTrans" cxnId="{FA9135DE-7956-4F6C-94DE-4FBE1F957ED9}">
      <dgm:prSet/>
      <dgm:spPr/>
      <dgm:t>
        <a:bodyPr/>
        <a:lstStyle/>
        <a:p>
          <a:endParaRPr lang="ru-RU"/>
        </a:p>
      </dgm:t>
    </dgm:pt>
    <dgm:pt modelId="{EE61AE5B-7690-46E1-B6FF-69058AE4BC0D}" type="sibTrans" cxnId="{FA9135DE-7956-4F6C-94DE-4FBE1F957ED9}">
      <dgm:prSet/>
      <dgm:spPr/>
      <dgm:t>
        <a:bodyPr/>
        <a:lstStyle/>
        <a:p>
          <a:endParaRPr lang="ru-RU"/>
        </a:p>
      </dgm:t>
    </dgm:pt>
    <dgm:pt modelId="{F8ACB3AC-BC9B-442C-AE86-A5744FD9DA8C}">
      <dgm:prSet phldrT="[Текст]" custT="1"/>
      <dgm:spPr/>
      <dgm:t>
        <a:bodyPr/>
        <a:lstStyle/>
        <a:p>
          <a:pPr algn="ctr"/>
          <a:r>
            <a:rPr lang="ru-RU" sz="1400" b="1" dirty="0">
              <a:latin typeface="+mn-lt"/>
            </a:rPr>
            <a:t>Организация питания и перерывов для проведения необходимых лечебных и профилактических мероприятий</a:t>
          </a:r>
        </a:p>
      </dgm:t>
    </dgm:pt>
    <dgm:pt modelId="{BC0819C8-D5E2-4F6D-BE3D-39EF489C0866}" type="parTrans" cxnId="{AC9D2C87-2A08-4077-B5AF-72778ED113C7}">
      <dgm:prSet/>
      <dgm:spPr/>
      <dgm:t>
        <a:bodyPr/>
        <a:lstStyle/>
        <a:p>
          <a:endParaRPr lang="ru-RU"/>
        </a:p>
      </dgm:t>
    </dgm:pt>
    <dgm:pt modelId="{93D6067A-F16A-4060-B350-2C5A7C31488F}" type="sibTrans" cxnId="{AC9D2C87-2A08-4077-B5AF-72778ED113C7}">
      <dgm:prSet/>
      <dgm:spPr/>
      <dgm:t>
        <a:bodyPr/>
        <a:lstStyle/>
        <a:p>
          <a:endParaRPr lang="ru-RU"/>
        </a:p>
      </dgm:t>
    </dgm:pt>
    <dgm:pt modelId="{B245BBC6-C945-4F30-8412-66632D5AAA4D}" type="pres">
      <dgm:prSet presAssocID="{CD67525D-9991-49F7-BE73-935D05C0FDDD}" presName="linear" presStyleCnt="0">
        <dgm:presLayoutVars>
          <dgm:animLvl val="lvl"/>
          <dgm:resizeHandles val="exact"/>
        </dgm:presLayoutVars>
      </dgm:prSet>
      <dgm:spPr/>
      <dgm:t>
        <a:bodyPr/>
        <a:lstStyle/>
        <a:p>
          <a:endParaRPr lang="ru-RU"/>
        </a:p>
      </dgm:t>
    </dgm:pt>
    <dgm:pt modelId="{12B4212F-AC43-4F32-896B-32461E4B0EA9}" type="pres">
      <dgm:prSet presAssocID="{1B62E685-9DE4-4560-A6AC-3259642D3E79}" presName="parentText" presStyleLbl="node1" presStyleIdx="0" presStyleCnt="5" custScaleY="99325" custLinFactY="-43963" custLinFactNeighborY="-100000">
        <dgm:presLayoutVars>
          <dgm:chMax val="0"/>
          <dgm:bulletEnabled val="1"/>
        </dgm:presLayoutVars>
      </dgm:prSet>
      <dgm:spPr/>
      <dgm:t>
        <a:bodyPr/>
        <a:lstStyle/>
        <a:p>
          <a:endParaRPr lang="ru-RU"/>
        </a:p>
      </dgm:t>
    </dgm:pt>
    <dgm:pt modelId="{06B8D18D-D1BD-418D-9865-FE4D2A015F43}" type="pres">
      <dgm:prSet presAssocID="{808673A3-C2D2-494F-B89C-AAD7054419CF}" presName="spacer" presStyleCnt="0"/>
      <dgm:spPr/>
    </dgm:pt>
    <dgm:pt modelId="{76682C46-CD22-48D3-BC92-87C8067D9625}" type="pres">
      <dgm:prSet presAssocID="{A0745294-247A-491F-AD6A-F59D0B788082}" presName="parentText" presStyleLbl="node1" presStyleIdx="1" presStyleCnt="5" custScaleY="52320" custLinFactNeighborY="-5196">
        <dgm:presLayoutVars>
          <dgm:chMax val="0"/>
          <dgm:bulletEnabled val="1"/>
        </dgm:presLayoutVars>
      </dgm:prSet>
      <dgm:spPr/>
      <dgm:t>
        <a:bodyPr/>
        <a:lstStyle/>
        <a:p>
          <a:endParaRPr lang="ru-RU"/>
        </a:p>
      </dgm:t>
    </dgm:pt>
    <dgm:pt modelId="{D8C2DB02-61CE-4D49-9BD0-06FB7259D1BD}" type="pres">
      <dgm:prSet presAssocID="{70561656-1D37-4F89-B4E9-814D491A2BCA}" presName="spacer" presStyleCnt="0"/>
      <dgm:spPr/>
    </dgm:pt>
    <dgm:pt modelId="{965522FE-FBEA-486F-BB86-30BA81B2E5EA}" type="pres">
      <dgm:prSet presAssocID="{6D80F4D0-B1FA-4914-8DF6-3EFAA58F1903}" presName="parentText" presStyleLbl="node1" presStyleIdx="2" presStyleCnt="5" custScaleY="81420" custLinFactNeighborY="-9009">
        <dgm:presLayoutVars>
          <dgm:chMax val="0"/>
          <dgm:bulletEnabled val="1"/>
        </dgm:presLayoutVars>
      </dgm:prSet>
      <dgm:spPr/>
      <dgm:t>
        <a:bodyPr/>
        <a:lstStyle/>
        <a:p>
          <a:endParaRPr lang="ru-RU"/>
        </a:p>
      </dgm:t>
    </dgm:pt>
    <dgm:pt modelId="{46BF5DAA-6A64-433B-AB43-2D7E48778665}" type="pres">
      <dgm:prSet presAssocID="{6055BA70-7742-41B6-B136-0E4B575BF36B}" presName="spacer" presStyleCnt="0"/>
      <dgm:spPr/>
    </dgm:pt>
    <dgm:pt modelId="{AC316922-897D-4AB5-A69B-5C21EE6B5722}" type="pres">
      <dgm:prSet presAssocID="{1B8C8820-4A6F-4423-BBEC-D5718C3F02CB}" presName="parentText" presStyleLbl="node1" presStyleIdx="3" presStyleCnt="5" custScaleY="34911" custLinFactNeighborY="-12827">
        <dgm:presLayoutVars>
          <dgm:chMax val="0"/>
          <dgm:bulletEnabled val="1"/>
        </dgm:presLayoutVars>
      </dgm:prSet>
      <dgm:spPr/>
      <dgm:t>
        <a:bodyPr/>
        <a:lstStyle/>
        <a:p>
          <a:endParaRPr lang="ru-RU"/>
        </a:p>
      </dgm:t>
    </dgm:pt>
    <dgm:pt modelId="{C6AB2E58-80D1-4244-BD09-B6472BEB5CCF}" type="pres">
      <dgm:prSet presAssocID="{EE61AE5B-7690-46E1-B6FF-69058AE4BC0D}" presName="spacer" presStyleCnt="0"/>
      <dgm:spPr/>
    </dgm:pt>
    <dgm:pt modelId="{A5D622B5-DD75-41AB-9452-8FB6565FC0CA}" type="pres">
      <dgm:prSet presAssocID="{F8ACB3AC-BC9B-442C-AE86-A5744FD9DA8C}" presName="parentText" presStyleLbl="node1" presStyleIdx="4" presStyleCnt="5" custScaleY="51037" custLinFactNeighborY="69489">
        <dgm:presLayoutVars>
          <dgm:chMax val="0"/>
          <dgm:bulletEnabled val="1"/>
        </dgm:presLayoutVars>
      </dgm:prSet>
      <dgm:spPr/>
      <dgm:t>
        <a:bodyPr/>
        <a:lstStyle/>
        <a:p>
          <a:endParaRPr lang="ru-RU"/>
        </a:p>
      </dgm:t>
    </dgm:pt>
  </dgm:ptLst>
  <dgm:cxnLst>
    <dgm:cxn modelId="{CCB58D57-1E96-44D8-BDED-BFE1BBDA08F0}" type="presOf" srcId="{A0745294-247A-491F-AD6A-F59D0B788082}" destId="{76682C46-CD22-48D3-BC92-87C8067D9625}" srcOrd="0" destOrd="0" presId="urn:microsoft.com/office/officeart/2005/8/layout/vList2"/>
    <dgm:cxn modelId="{108957F5-CF73-477D-9794-B0950D452B32}" type="presOf" srcId="{CD67525D-9991-49F7-BE73-935D05C0FDDD}" destId="{B245BBC6-C945-4F30-8412-66632D5AAA4D}" srcOrd="0" destOrd="0" presId="urn:microsoft.com/office/officeart/2005/8/layout/vList2"/>
    <dgm:cxn modelId="{DD324A39-CEF0-4204-84E5-904FCDA8FDF3}" srcId="{CD67525D-9991-49F7-BE73-935D05C0FDDD}" destId="{A0745294-247A-491F-AD6A-F59D0B788082}" srcOrd="1" destOrd="0" parTransId="{1FD8B58D-C31C-4557-8A03-75285F5ACB2F}" sibTransId="{70561656-1D37-4F89-B4E9-814D491A2BCA}"/>
    <dgm:cxn modelId="{6E6A8C9D-1C07-43C6-98F2-A0CDCF59EFA4}" type="presOf" srcId="{6D80F4D0-B1FA-4914-8DF6-3EFAA58F1903}" destId="{965522FE-FBEA-486F-BB86-30BA81B2E5EA}" srcOrd="0" destOrd="0" presId="urn:microsoft.com/office/officeart/2005/8/layout/vList2"/>
    <dgm:cxn modelId="{B7F3E093-0386-46EC-BF54-BEE59528D2A1}" srcId="{CD67525D-9991-49F7-BE73-935D05C0FDDD}" destId="{1B62E685-9DE4-4560-A6AC-3259642D3E79}" srcOrd="0" destOrd="0" parTransId="{15F7191E-8C33-4EC4-86C6-F096ED397658}" sibTransId="{808673A3-C2D2-494F-B89C-AAD7054419CF}"/>
    <dgm:cxn modelId="{25F1E094-FCFB-4328-B0D3-C42CC182D2B5}" srcId="{CD67525D-9991-49F7-BE73-935D05C0FDDD}" destId="{6D80F4D0-B1FA-4914-8DF6-3EFAA58F1903}" srcOrd="2" destOrd="0" parTransId="{319723EB-4E05-425A-989B-F3AAFFDD6343}" sibTransId="{6055BA70-7742-41B6-B136-0E4B575BF36B}"/>
    <dgm:cxn modelId="{FA9135DE-7956-4F6C-94DE-4FBE1F957ED9}" srcId="{CD67525D-9991-49F7-BE73-935D05C0FDDD}" destId="{1B8C8820-4A6F-4423-BBEC-D5718C3F02CB}" srcOrd="3" destOrd="0" parTransId="{83B96DAE-9368-4F7E-A9D5-23CCE12B5E34}" sibTransId="{EE61AE5B-7690-46E1-B6FF-69058AE4BC0D}"/>
    <dgm:cxn modelId="{AC9D2C87-2A08-4077-B5AF-72778ED113C7}" srcId="{CD67525D-9991-49F7-BE73-935D05C0FDDD}" destId="{F8ACB3AC-BC9B-442C-AE86-A5744FD9DA8C}" srcOrd="4" destOrd="0" parTransId="{BC0819C8-D5E2-4F6D-BE3D-39EF489C0866}" sibTransId="{93D6067A-F16A-4060-B350-2C5A7C31488F}"/>
    <dgm:cxn modelId="{91210581-AA37-4A05-A30D-76C05B22D0A8}" type="presOf" srcId="{F8ACB3AC-BC9B-442C-AE86-A5744FD9DA8C}" destId="{A5D622B5-DD75-41AB-9452-8FB6565FC0CA}" srcOrd="0" destOrd="0" presId="urn:microsoft.com/office/officeart/2005/8/layout/vList2"/>
    <dgm:cxn modelId="{E09FF70A-D478-48FC-936C-A057610F8E1A}" type="presOf" srcId="{1B62E685-9DE4-4560-A6AC-3259642D3E79}" destId="{12B4212F-AC43-4F32-896B-32461E4B0EA9}" srcOrd="0" destOrd="0" presId="urn:microsoft.com/office/officeart/2005/8/layout/vList2"/>
    <dgm:cxn modelId="{E78D45AE-EC0B-402C-B5EE-7139160C129B}" type="presOf" srcId="{1B8C8820-4A6F-4423-BBEC-D5718C3F02CB}" destId="{AC316922-897D-4AB5-A69B-5C21EE6B5722}" srcOrd="0" destOrd="0" presId="urn:microsoft.com/office/officeart/2005/8/layout/vList2"/>
    <dgm:cxn modelId="{5467267A-F0CB-4C74-A0FA-E12D4AD6339D}" type="presParOf" srcId="{B245BBC6-C945-4F30-8412-66632D5AAA4D}" destId="{12B4212F-AC43-4F32-896B-32461E4B0EA9}" srcOrd="0" destOrd="0" presId="urn:microsoft.com/office/officeart/2005/8/layout/vList2"/>
    <dgm:cxn modelId="{13929C8C-A96D-4EB3-9E6A-B84D82E8DD30}" type="presParOf" srcId="{B245BBC6-C945-4F30-8412-66632D5AAA4D}" destId="{06B8D18D-D1BD-418D-9865-FE4D2A015F43}" srcOrd="1" destOrd="0" presId="urn:microsoft.com/office/officeart/2005/8/layout/vList2"/>
    <dgm:cxn modelId="{2A89B15C-E345-4E36-B925-D16EB24EFDF1}" type="presParOf" srcId="{B245BBC6-C945-4F30-8412-66632D5AAA4D}" destId="{76682C46-CD22-48D3-BC92-87C8067D9625}" srcOrd="2" destOrd="0" presId="urn:microsoft.com/office/officeart/2005/8/layout/vList2"/>
    <dgm:cxn modelId="{DFAEDDCF-C45D-4C16-BE2B-75150B1402D6}" type="presParOf" srcId="{B245BBC6-C945-4F30-8412-66632D5AAA4D}" destId="{D8C2DB02-61CE-4D49-9BD0-06FB7259D1BD}" srcOrd="3" destOrd="0" presId="urn:microsoft.com/office/officeart/2005/8/layout/vList2"/>
    <dgm:cxn modelId="{47001D10-A7B2-4678-9D3C-D4479D160981}" type="presParOf" srcId="{B245BBC6-C945-4F30-8412-66632D5AAA4D}" destId="{965522FE-FBEA-486F-BB86-30BA81B2E5EA}" srcOrd="4" destOrd="0" presId="urn:microsoft.com/office/officeart/2005/8/layout/vList2"/>
    <dgm:cxn modelId="{184C805A-F791-4385-B1B5-8CD17E2795B7}" type="presParOf" srcId="{B245BBC6-C945-4F30-8412-66632D5AAA4D}" destId="{46BF5DAA-6A64-433B-AB43-2D7E48778665}" srcOrd="5" destOrd="0" presId="urn:microsoft.com/office/officeart/2005/8/layout/vList2"/>
    <dgm:cxn modelId="{7AF86750-7233-4DA9-8074-41D443461E50}" type="presParOf" srcId="{B245BBC6-C945-4F30-8412-66632D5AAA4D}" destId="{AC316922-897D-4AB5-A69B-5C21EE6B5722}" srcOrd="6" destOrd="0" presId="urn:microsoft.com/office/officeart/2005/8/layout/vList2"/>
    <dgm:cxn modelId="{EE930527-DC40-48B9-9140-71630066B723}" type="presParOf" srcId="{B245BBC6-C945-4F30-8412-66632D5AAA4D}" destId="{C6AB2E58-80D1-4244-BD09-B6472BEB5CCF}" srcOrd="7" destOrd="0" presId="urn:microsoft.com/office/officeart/2005/8/layout/vList2"/>
    <dgm:cxn modelId="{84200E0F-C573-4913-A9BA-312C62FF6F49}" type="presParOf" srcId="{B245BBC6-C945-4F30-8412-66632D5AAA4D}" destId="{A5D622B5-DD75-41AB-9452-8FB6565FC0CA}" srcOrd="8"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056F55C9-A966-46EB-B12F-096F2B0C5933}" type="doc">
      <dgm:prSet loTypeId="urn:microsoft.com/office/officeart/2005/8/layout/vList5" loCatId="list" qsTypeId="urn:microsoft.com/office/officeart/2005/8/quickstyle/simple1" qsCatId="simple" csTypeId="urn:microsoft.com/office/officeart/2005/8/colors/accent1_1" csCatId="accent1" phldr="1"/>
      <dgm:spPr/>
      <dgm:t>
        <a:bodyPr/>
        <a:lstStyle/>
        <a:p>
          <a:endParaRPr lang="ru-RU"/>
        </a:p>
      </dgm:t>
    </dgm:pt>
    <dgm:pt modelId="{94184674-033A-44A6-932A-5ED1D849CBC3}">
      <dgm:prSet phldrT="[Текст]" custT="1"/>
      <dgm:spPr>
        <a:solidFill>
          <a:schemeClr val="tx2">
            <a:lumMod val="20000"/>
            <a:lumOff val="80000"/>
          </a:schemeClr>
        </a:solidFill>
      </dgm:spPr>
      <dgm:t>
        <a:bodyPr/>
        <a:lstStyle/>
        <a:p>
          <a:r>
            <a:rPr lang="ru-RU" sz="4400" b="1" dirty="0">
              <a:solidFill>
                <a:schemeClr val="tx2"/>
              </a:solidFill>
              <a:latin typeface="+mn-lt"/>
            </a:rPr>
            <a:t>ЕГЭ, ОГЭ</a:t>
          </a:r>
        </a:p>
      </dgm:t>
    </dgm:pt>
    <dgm:pt modelId="{C40B252E-CB5B-498F-A53F-9BE98ED9CA4A}" type="parTrans" cxnId="{2F426C61-20BB-4A46-AE4B-B3458CEA7CC2}">
      <dgm:prSet/>
      <dgm:spPr/>
      <dgm:t>
        <a:bodyPr/>
        <a:lstStyle/>
        <a:p>
          <a:endParaRPr lang="ru-RU"/>
        </a:p>
      </dgm:t>
    </dgm:pt>
    <dgm:pt modelId="{892A50C1-DCAF-4CCF-8170-AF692F23F3FF}" type="sibTrans" cxnId="{2F426C61-20BB-4A46-AE4B-B3458CEA7CC2}">
      <dgm:prSet/>
      <dgm:spPr/>
      <dgm:t>
        <a:bodyPr/>
        <a:lstStyle/>
        <a:p>
          <a:endParaRPr lang="ru-RU"/>
        </a:p>
      </dgm:t>
    </dgm:pt>
    <dgm:pt modelId="{B4F7A691-B3FF-4552-B9AD-4FF606E9E36B}">
      <dgm:prSet phldrT="[Текст]" custT="1"/>
      <dgm:spPr/>
      <dgm:t>
        <a:bodyPr/>
        <a:lstStyle/>
        <a:p>
          <a:pPr marL="0" indent="0">
            <a:spcAft>
              <a:spcPts val="0"/>
            </a:spcAft>
          </a:pPr>
          <a:r>
            <a:rPr lang="ru-RU" sz="1800" b="1" dirty="0">
              <a:solidFill>
                <a:schemeClr val="tx1"/>
              </a:solidFill>
            </a:rPr>
            <a:t>Единый государственный экзамен </a:t>
          </a:r>
          <a:r>
            <a:rPr lang="ru-RU" sz="1800" b="1" dirty="0" smtClean="0">
              <a:solidFill>
                <a:schemeClr val="tx1"/>
              </a:solidFill>
            </a:rPr>
            <a:t>(</a:t>
          </a:r>
          <a:r>
            <a:rPr lang="ru-RU" sz="1800" b="1" dirty="0">
              <a:solidFill>
                <a:schemeClr val="tx1"/>
              </a:solidFill>
            </a:rPr>
            <a:t>11 класс)</a:t>
          </a:r>
        </a:p>
      </dgm:t>
    </dgm:pt>
    <dgm:pt modelId="{E653B807-A824-42DF-A350-3C83E8E6F7AD}" type="parTrans" cxnId="{2B34F460-2E80-40EB-B224-67CCEB055609}">
      <dgm:prSet/>
      <dgm:spPr/>
      <dgm:t>
        <a:bodyPr/>
        <a:lstStyle/>
        <a:p>
          <a:endParaRPr lang="ru-RU"/>
        </a:p>
      </dgm:t>
    </dgm:pt>
    <dgm:pt modelId="{ED4CC777-69A5-4479-A780-6FFA138B7832}" type="sibTrans" cxnId="{2B34F460-2E80-40EB-B224-67CCEB055609}">
      <dgm:prSet/>
      <dgm:spPr/>
      <dgm:t>
        <a:bodyPr/>
        <a:lstStyle/>
        <a:p>
          <a:endParaRPr lang="ru-RU"/>
        </a:p>
      </dgm:t>
    </dgm:pt>
    <dgm:pt modelId="{C52C531E-22FA-4B12-9D18-F3DF4C88F2C9}">
      <dgm:prSet phldrT="[Текст]" custT="1"/>
      <dgm:spPr/>
      <dgm:t>
        <a:bodyPr/>
        <a:lstStyle/>
        <a:p>
          <a:pPr marL="0" indent="0">
            <a:spcAft>
              <a:spcPts val="0"/>
            </a:spcAft>
          </a:pPr>
          <a:r>
            <a:rPr lang="ru-RU" sz="1800" b="1" dirty="0">
              <a:solidFill>
                <a:schemeClr val="tx1"/>
              </a:solidFill>
            </a:rPr>
            <a:t>Основной государственный </a:t>
          </a:r>
          <a:r>
            <a:rPr lang="ru-RU" sz="1800" b="1" dirty="0" smtClean="0">
              <a:solidFill>
                <a:schemeClr val="tx1"/>
              </a:solidFill>
            </a:rPr>
            <a:t>экзамен </a:t>
          </a:r>
          <a:r>
            <a:rPr lang="ru-RU" sz="1800" b="1" dirty="0">
              <a:solidFill>
                <a:schemeClr val="tx1"/>
              </a:solidFill>
            </a:rPr>
            <a:t>(9 класс)</a:t>
          </a:r>
        </a:p>
      </dgm:t>
    </dgm:pt>
    <dgm:pt modelId="{6D883D6F-1B8E-4748-9722-2515A53B3704}" type="parTrans" cxnId="{8491B385-5F2D-400A-B086-1ED0BED869A5}">
      <dgm:prSet/>
      <dgm:spPr/>
      <dgm:t>
        <a:bodyPr/>
        <a:lstStyle/>
        <a:p>
          <a:endParaRPr lang="ru-RU"/>
        </a:p>
      </dgm:t>
    </dgm:pt>
    <dgm:pt modelId="{5A279914-B8EB-4B2E-BBB0-EA68E6E22228}" type="sibTrans" cxnId="{8491B385-5F2D-400A-B086-1ED0BED869A5}">
      <dgm:prSet/>
      <dgm:spPr/>
      <dgm:t>
        <a:bodyPr/>
        <a:lstStyle/>
        <a:p>
          <a:endParaRPr lang="ru-RU"/>
        </a:p>
      </dgm:t>
    </dgm:pt>
    <dgm:pt modelId="{C444C746-6983-42F9-A8E1-30E1488D1A49}">
      <dgm:prSet phldrT="[Текст]" custT="1"/>
      <dgm:spPr>
        <a:solidFill>
          <a:schemeClr val="tx2">
            <a:lumMod val="20000"/>
            <a:lumOff val="80000"/>
          </a:schemeClr>
        </a:solidFill>
      </dgm:spPr>
      <dgm:t>
        <a:bodyPr/>
        <a:lstStyle/>
        <a:p>
          <a:r>
            <a:rPr lang="ru-RU" sz="2500" dirty="0">
              <a:solidFill>
                <a:schemeClr val="tx2"/>
              </a:solidFill>
            </a:rPr>
            <a:t> </a:t>
          </a:r>
          <a:r>
            <a:rPr lang="ru-RU" sz="4400" b="1" dirty="0">
              <a:solidFill>
                <a:schemeClr val="tx2"/>
              </a:solidFill>
              <a:latin typeface="+mn-lt"/>
            </a:rPr>
            <a:t>ГВЭ</a:t>
          </a:r>
        </a:p>
      </dgm:t>
    </dgm:pt>
    <dgm:pt modelId="{20177FA6-BF51-41D3-A1C3-840AA0AA988D}" type="parTrans" cxnId="{5019A90D-69E8-436F-99FE-1F25C3C286E9}">
      <dgm:prSet/>
      <dgm:spPr/>
      <dgm:t>
        <a:bodyPr/>
        <a:lstStyle/>
        <a:p>
          <a:endParaRPr lang="ru-RU"/>
        </a:p>
      </dgm:t>
    </dgm:pt>
    <dgm:pt modelId="{00F208EE-7927-4504-9DCC-F19379F88C51}" type="sibTrans" cxnId="{5019A90D-69E8-436F-99FE-1F25C3C286E9}">
      <dgm:prSet/>
      <dgm:spPr/>
      <dgm:t>
        <a:bodyPr/>
        <a:lstStyle/>
        <a:p>
          <a:endParaRPr lang="ru-RU"/>
        </a:p>
      </dgm:t>
    </dgm:pt>
    <dgm:pt modelId="{2053DE21-0789-4EFE-9C3B-28FD05AF8EE4}">
      <dgm:prSet phldrT="[Текст]" custT="1"/>
      <dgm:spPr/>
      <dgm:t>
        <a:bodyPr/>
        <a:lstStyle/>
        <a:p>
          <a:r>
            <a:rPr lang="ru-RU" sz="1800" b="1" dirty="0">
              <a:solidFill>
                <a:schemeClr val="tx1"/>
              </a:solidFill>
            </a:rPr>
            <a:t>Государственный выпускной экзамен</a:t>
          </a:r>
        </a:p>
      </dgm:t>
    </dgm:pt>
    <dgm:pt modelId="{4C5E27EF-3FA3-4E4D-BB04-20736201DC34}" type="parTrans" cxnId="{E88CED6E-A150-4F09-8F72-63007901C4AF}">
      <dgm:prSet/>
      <dgm:spPr/>
      <dgm:t>
        <a:bodyPr/>
        <a:lstStyle/>
        <a:p>
          <a:endParaRPr lang="ru-RU"/>
        </a:p>
      </dgm:t>
    </dgm:pt>
    <dgm:pt modelId="{B0F49479-3F63-4E2E-8796-592908D0A5BB}" type="sibTrans" cxnId="{E88CED6E-A150-4F09-8F72-63007901C4AF}">
      <dgm:prSet/>
      <dgm:spPr/>
      <dgm:t>
        <a:bodyPr/>
        <a:lstStyle/>
        <a:p>
          <a:endParaRPr lang="ru-RU"/>
        </a:p>
      </dgm:t>
    </dgm:pt>
    <dgm:pt modelId="{961546E4-474F-4040-9BED-CC3856C7510D}">
      <dgm:prSet phldrT="[Текст]" custT="1"/>
      <dgm:spPr>
        <a:solidFill>
          <a:schemeClr val="tx2">
            <a:lumMod val="20000"/>
            <a:lumOff val="80000"/>
          </a:schemeClr>
        </a:solidFill>
      </dgm:spPr>
      <dgm:t>
        <a:bodyPr/>
        <a:lstStyle/>
        <a:p>
          <a:r>
            <a:rPr lang="ru-RU" sz="2400" b="1" dirty="0">
              <a:solidFill>
                <a:schemeClr val="tx2"/>
              </a:solidFill>
              <a:latin typeface="+mn-lt"/>
            </a:rPr>
            <a:t>Возможно совмещение форм проведения ГИА</a:t>
          </a:r>
        </a:p>
      </dgm:t>
    </dgm:pt>
    <dgm:pt modelId="{E5E0B599-165C-450A-9CEC-8217771ABACB}" type="parTrans" cxnId="{F00FE4B5-472E-424B-95D0-152A020B9531}">
      <dgm:prSet/>
      <dgm:spPr/>
      <dgm:t>
        <a:bodyPr/>
        <a:lstStyle/>
        <a:p>
          <a:endParaRPr lang="ru-RU"/>
        </a:p>
      </dgm:t>
    </dgm:pt>
    <dgm:pt modelId="{69252894-B52F-4734-829A-E106D75268F0}" type="sibTrans" cxnId="{F00FE4B5-472E-424B-95D0-152A020B9531}">
      <dgm:prSet/>
      <dgm:spPr/>
      <dgm:t>
        <a:bodyPr/>
        <a:lstStyle/>
        <a:p>
          <a:endParaRPr lang="ru-RU"/>
        </a:p>
      </dgm:t>
    </dgm:pt>
    <dgm:pt modelId="{1F55F0B8-8BAB-4454-A27E-F959BA5FFEE6}">
      <dgm:prSet phldrT="[Текст]" custT="1"/>
      <dgm:spPr/>
      <dgm:t>
        <a:bodyPr/>
        <a:lstStyle/>
        <a:p>
          <a:r>
            <a:rPr lang="ru-RU" sz="1800" b="1" dirty="0">
              <a:solidFill>
                <a:schemeClr val="tx1"/>
              </a:solidFill>
            </a:rPr>
            <a:t>ЕГЭ</a:t>
          </a:r>
          <a:r>
            <a:rPr lang="en-US" sz="1800" b="1" dirty="0">
              <a:solidFill>
                <a:schemeClr val="tx1"/>
              </a:solidFill>
            </a:rPr>
            <a:t>+</a:t>
          </a:r>
          <a:r>
            <a:rPr lang="ru-RU" sz="1800" b="1" dirty="0">
              <a:solidFill>
                <a:schemeClr val="tx1"/>
              </a:solidFill>
            </a:rPr>
            <a:t>ГВЭ</a:t>
          </a:r>
        </a:p>
      </dgm:t>
    </dgm:pt>
    <dgm:pt modelId="{F265E857-9ED2-4742-86C2-F58CC009ED05}" type="parTrans" cxnId="{E03BEC55-5AFB-4131-9775-0483584350A0}">
      <dgm:prSet/>
      <dgm:spPr/>
      <dgm:t>
        <a:bodyPr/>
        <a:lstStyle/>
        <a:p>
          <a:endParaRPr lang="ru-RU"/>
        </a:p>
      </dgm:t>
    </dgm:pt>
    <dgm:pt modelId="{03C7FBD6-BE0F-459E-9F6C-1F4D23F01957}" type="sibTrans" cxnId="{E03BEC55-5AFB-4131-9775-0483584350A0}">
      <dgm:prSet/>
      <dgm:spPr/>
      <dgm:t>
        <a:bodyPr/>
        <a:lstStyle/>
        <a:p>
          <a:endParaRPr lang="ru-RU"/>
        </a:p>
      </dgm:t>
    </dgm:pt>
    <dgm:pt modelId="{9CA9D54A-0AC8-4C37-BF53-F11F2305C6D7}">
      <dgm:prSet phldrT="[Текст]" custT="1"/>
      <dgm:spPr/>
      <dgm:t>
        <a:bodyPr/>
        <a:lstStyle/>
        <a:p>
          <a:r>
            <a:rPr lang="ru-RU" sz="1800" b="1" dirty="0">
              <a:solidFill>
                <a:schemeClr val="tx1"/>
              </a:solidFill>
            </a:rPr>
            <a:t>ОГЭ</a:t>
          </a:r>
          <a:r>
            <a:rPr lang="en-US" sz="1800" b="1" dirty="0">
              <a:solidFill>
                <a:schemeClr val="tx1"/>
              </a:solidFill>
            </a:rPr>
            <a:t>+</a:t>
          </a:r>
          <a:r>
            <a:rPr lang="ru-RU" sz="1800" b="1" dirty="0">
              <a:solidFill>
                <a:schemeClr val="tx1"/>
              </a:solidFill>
            </a:rPr>
            <a:t>ГВЭ</a:t>
          </a:r>
        </a:p>
      </dgm:t>
    </dgm:pt>
    <dgm:pt modelId="{90FE9FBA-066E-4B15-BFF6-3DEFAED74F2C}" type="parTrans" cxnId="{4A3D01B0-C3D1-4317-A0E0-427158BF3AC8}">
      <dgm:prSet/>
      <dgm:spPr/>
      <dgm:t>
        <a:bodyPr/>
        <a:lstStyle/>
        <a:p>
          <a:endParaRPr lang="ru-RU"/>
        </a:p>
      </dgm:t>
    </dgm:pt>
    <dgm:pt modelId="{8C57DC92-7A32-4054-B99C-4B5012AEA70F}" type="sibTrans" cxnId="{4A3D01B0-C3D1-4317-A0E0-427158BF3AC8}">
      <dgm:prSet/>
      <dgm:spPr/>
      <dgm:t>
        <a:bodyPr/>
        <a:lstStyle/>
        <a:p>
          <a:endParaRPr lang="ru-RU"/>
        </a:p>
      </dgm:t>
    </dgm:pt>
    <dgm:pt modelId="{DD6526A4-DCA0-4B2F-A545-68333153E837}" type="pres">
      <dgm:prSet presAssocID="{056F55C9-A966-46EB-B12F-096F2B0C5933}" presName="Name0" presStyleCnt="0">
        <dgm:presLayoutVars>
          <dgm:dir/>
          <dgm:animLvl val="lvl"/>
          <dgm:resizeHandles val="exact"/>
        </dgm:presLayoutVars>
      </dgm:prSet>
      <dgm:spPr/>
      <dgm:t>
        <a:bodyPr/>
        <a:lstStyle/>
        <a:p>
          <a:endParaRPr lang="ru-RU"/>
        </a:p>
      </dgm:t>
    </dgm:pt>
    <dgm:pt modelId="{6BF7281D-5972-49AE-BB3F-AF5A51A82BF5}" type="pres">
      <dgm:prSet presAssocID="{94184674-033A-44A6-932A-5ED1D849CBC3}" presName="linNode" presStyleCnt="0"/>
      <dgm:spPr/>
    </dgm:pt>
    <dgm:pt modelId="{3896AE99-9289-4B62-8658-33726BA4CF24}" type="pres">
      <dgm:prSet presAssocID="{94184674-033A-44A6-932A-5ED1D849CBC3}" presName="parentText" presStyleLbl="node1" presStyleIdx="0" presStyleCnt="3" custLinFactNeighborY="-151">
        <dgm:presLayoutVars>
          <dgm:chMax val="1"/>
          <dgm:bulletEnabled val="1"/>
        </dgm:presLayoutVars>
      </dgm:prSet>
      <dgm:spPr/>
      <dgm:t>
        <a:bodyPr/>
        <a:lstStyle/>
        <a:p>
          <a:endParaRPr lang="ru-RU"/>
        </a:p>
      </dgm:t>
    </dgm:pt>
    <dgm:pt modelId="{A9327A0A-3FA5-46FD-8F20-4184D96A61FB}" type="pres">
      <dgm:prSet presAssocID="{94184674-033A-44A6-932A-5ED1D849CBC3}" presName="descendantText" presStyleLbl="alignAccFollowNode1" presStyleIdx="0" presStyleCnt="3">
        <dgm:presLayoutVars>
          <dgm:bulletEnabled val="1"/>
        </dgm:presLayoutVars>
      </dgm:prSet>
      <dgm:spPr/>
      <dgm:t>
        <a:bodyPr/>
        <a:lstStyle/>
        <a:p>
          <a:endParaRPr lang="ru-RU"/>
        </a:p>
      </dgm:t>
    </dgm:pt>
    <dgm:pt modelId="{0F5C8659-2E7F-4F6F-BE19-C31AA3CA176A}" type="pres">
      <dgm:prSet presAssocID="{892A50C1-DCAF-4CCF-8170-AF692F23F3FF}" presName="sp" presStyleCnt="0"/>
      <dgm:spPr/>
    </dgm:pt>
    <dgm:pt modelId="{E30BC549-FAB1-4FAD-81F3-70BA66242E1B}" type="pres">
      <dgm:prSet presAssocID="{C444C746-6983-42F9-A8E1-30E1488D1A49}" presName="linNode" presStyleCnt="0"/>
      <dgm:spPr/>
    </dgm:pt>
    <dgm:pt modelId="{951824C8-997B-48E3-89FD-5EE0C541D579}" type="pres">
      <dgm:prSet presAssocID="{C444C746-6983-42F9-A8E1-30E1488D1A49}" presName="parentText" presStyleLbl="node1" presStyleIdx="1" presStyleCnt="3" custLinFactNeighborY="-896">
        <dgm:presLayoutVars>
          <dgm:chMax val="1"/>
          <dgm:bulletEnabled val="1"/>
        </dgm:presLayoutVars>
      </dgm:prSet>
      <dgm:spPr/>
      <dgm:t>
        <a:bodyPr/>
        <a:lstStyle/>
        <a:p>
          <a:endParaRPr lang="ru-RU"/>
        </a:p>
      </dgm:t>
    </dgm:pt>
    <dgm:pt modelId="{A720265C-EE4A-43D5-B135-981AA5BCE8D3}" type="pres">
      <dgm:prSet presAssocID="{C444C746-6983-42F9-A8E1-30E1488D1A49}" presName="descendantText" presStyleLbl="alignAccFollowNode1" presStyleIdx="1" presStyleCnt="3">
        <dgm:presLayoutVars>
          <dgm:bulletEnabled val="1"/>
        </dgm:presLayoutVars>
      </dgm:prSet>
      <dgm:spPr/>
      <dgm:t>
        <a:bodyPr/>
        <a:lstStyle/>
        <a:p>
          <a:endParaRPr lang="ru-RU"/>
        </a:p>
      </dgm:t>
    </dgm:pt>
    <dgm:pt modelId="{9AD03A12-6F5E-4140-B24E-70F42AF8E816}" type="pres">
      <dgm:prSet presAssocID="{00F208EE-7927-4504-9DCC-F19379F88C51}" presName="sp" presStyleCnt="0"/>
      <dgm:spPr/>
    </dgm:pt>
    <dgm:pt modelId="{D910C1D5-4DAA-497C-AD4B-1BB36DF82AA5}" type="pres">
      <dgm:prSet presAssocID="{961546E4-474F-4040-9BED-CC3856C7510D}" presName="linNode" presStyleCnt="0"/>
      <dgm:spPr/>
    </dgm:pt>
    <dgm:pt modelId="{108C4FF4-6B3F-46E2-9EF6-17C622478BF8}" type="pres">
      <dgm:prSet presAssocID="{961546E4-474F-4040-9BED-CC3856C7510D}" presName="parentText" presStyleLbl="node1" presStyleIdx="2" presStyleCnt="3">
        <dgm:presLayoutVars>
          <dgm:chMax val="1"/>
          <dgm:bulletEnabled val="1"/>
        </dgm:presLayoutVars>
      </dgm:prSet>
      <dgm:spPr/>
      <dgm:t>
        <a:bodyPr/>
        <a:lstStyle/>
        <a:p>
          <a:endParaRPr lang="ru-RU"/>
        </a:p>
      </dgm:t>
    </dgm:pt>
    <dgm:pt modelId="{019EA017-4C69-43A0-9D36-FDFE978B96B2}" type="pres">
      <dgm:prSet presAssocID="{961546E4-474F-4040-9BED-CC3856C7510D}" presName="descendantText" presStyleLbl="alignAccFollowNode1" presStyleIdx="2" presStyleCnt="3">
        <dgm:presLayoutVars>
          <dgm:bulletEnabled val="1"/>
        </dgm:presLayoutVars>
      </dgm:prSet>
      <dgm:spPr/>
      <dgm:t>
        <a:bodyPr/>
        <a:lstStyle/>
        <a:p>
          <a:endParaRPr lang="ru-RU"/>
        </a:p>
      </dgm:t>
    </dgm:pt>
  </dgm:ptLst>
  <dgm:cxnLst>
    <dgm:cxn modelId="{D7C885F0-9503-4763-BEE6-19840A06F410}" type="presOf" srcId="{961546E4-474F-4040-9BED-CC3856C7510D}" destId="{108C4FF4-6B3F-46E2-9EF6-17C622478BF8}" srcOrd="0" destOrd="0" presId="urn:microsoft.com/office/officeart/2005/8/layout/vList5"/>
    <dgm:cxn modelId="{D570A9B8-433F-48A7-848E-7458551343CA}" type="presOf" srcId="{B4F7A691-B3FF-4552-B9AD-4FF606E9E36B}" destId="{A9327A0A-3FA5-46FD-8F20-4184D96A61FB}" srcOrd="0" destOrd="0" presId="urn:microsoft.com/office/officeart/2005/8/layout/vList5"/>
    <dgm:cxn modelId="{4A19C3CC-55CE-46E4-8F1F-82A4891DBC1E}" type="presOf" srcId="{056F55C9-A966-46EB-B12F-096F2B0C5933}" destId="{DD6526A4-DCA0-4B2F-A545-68333153E837}" srcOrd="0" destOrd="0" presId="urn:microsoft.com/office/officeart/2005/8/layout/vList5"/>
    <dgm:cxn modelId="{F00FE4B5-472E-424B-95D0-152A020B9531}" srcId="{056F55C9-A966-46EB-B12F-096F2B0C5933}" destId="{961546E4-474F-4040-9BED-CC3856C7510D}" srcOrd="2" destOrd="0" parTransId="{E5E0B599-165C-450A-9CEC-8217771ABACB}" sibTransId="{69252894-B52F-4734-829A-E106D75268F0}"/>
    <dgm:cxn modelId="{D07AB2AB-BED4-4CF7-8CD4-B093496DFAD5}" type="presOf" srcId="{1F55F0B8-8BAB-4454-A27E-F959BA5FFEE6}" destId="{019EA017-4C69-43A0-9D36-FDFE978B96B2}" srcOrd="0" destOrd="0" presId="urn:microsoft.com/office/officeart/2005/8/layout/vList5"/>
    <dgm:cxn modelId="{E88CED6E-A150-4F09-8F72-63007901C4AF}" srcId="{C444C746-6983-42F9-A8E1-30E1488D1A49}" destId="{2053DE21-0789-4EFE-9C3B-28FD05AF8EE4}" srcOrd="0" destOrd="0" parTransId="{4C5E27EF-3FA3-4E4D-BB04-20736201DC34}" sibTransId="{B0F49479-3F63-4E2E-8796-592908D0A5BB}"/>
    <dgm:cxn modelId="{60082207-B99A-424C-88E5-0871D3948ED4}" type="presOf" srcId="{94184674-033A-44A6-932A-5ED1D849CBC3}" destId="{3896AE99-9289-4B62-8658-33726BA4CF24}" srcOrd="0" destOrd="0" presId="urn:microsoft.com/office/officeart/2005/8/layout/vList5"/>
    <dgm:cxn modelId="{2F426C61-20BB-4A46-AE4B-B3458CEA7CC2}" srcId="{056F55C9-A966-46EB-B12F-096F2B0C5933}" destId="{94184674-033A-44A6-932A-5ED1D849CBC3}" srcOrd="0" destOrd="0" parTransId="{C40B252E-CB5B-498F-A53F-9BE98ED9CA4A}" sibTransId="{892A50C1-DCAF-4CCF-8170-AF692F23F3FF}"/>
    <dgm:cxn modelId="{8E06FEE4-B3A1-49A0-AF59-11D1B00008C2}" type="presOf" srcId="{9CA9D54A-0AC8-4C37-BF53-F11F2305C6D7}" destId="{019EA017-4C69-43A0-9D36-FDFE978B96B2}" srcOrd="0" destOrd="1" presId="urn:microsoft.com/office/officeart/2005/8/layout/vList5"/>
    <dgm:cxn modelId="{8491B385-5F2D-400A-B086-1ED0BED869A5}" srcId="{94184674-033A-44A6-932A-5ED1D849CBC3}" destId="{C52C531E-22FA-4B12-9D18-F3DF4C88F2C9}" srcOrd="1" destOrd="0" parTransId="{6D883D6F-1B8E-4748-9722-2515A53B3704}" sibTransId="{5A279914-B8EB-4B2E-BBB0-EA68E6E22228}"/>
    <dgm:cxn modelId="{2B34F460-2E80-40EB-B224-67CCEB055609}" srcId="{94184674-033A-44A6-932A-5ED1D849CBC3}" destId="{B4F7A691-B3FF-4552-B9AD-4FF606E9E36B}" srcOrd="0" destOrd="0" parTransId="{E653B807-A824-42DF-A350-3C83E8E6F7AD}" sibTransId="{ED4CC777-69A5-4479-A780-6FFA138B7832}"/>
    <dgm:cxn modelId="{E03BEC55-5AFB-4131-9775-0483584350A0}" srcId="{961546E4-474F-4040-9BED-CC3856C7510D}" destId="{1F55F0B8-8BAB-4454-A27E-F959BA5FFEE6}" srcOrd="0" destOrd="0" parTransId="{F265E857-9ED2-4742-86C2-F58CC009ED05}" sibTransId="{03C7FBD6-BE0F-459E-9F6C-1F4D23F01957}"/>
    <dgm:cxn modelId="{47FBDBA7-C7A0-4799-B5BD-89178CC33D87}" type="presOf" srcId="{C52C531E-22FA-4B12-9D18-F3DF4C88F2C9}" destId="{A9327A0A-3FA5-46FD-8F20-4184D96A61FB}" srcOrd="0" destOrd="1" presId="urn:microsoft.com/office/officeart/2005/8/layout/vList5"/>
    <dgm:cxn modelId="{5019A90D-69E8-436F-99FE-1F25C3C286E9}" srcId="{056F55C9-A966-46EB-B12F-096F2B0C5933}" destId="{C444C746-6983-42F9-A8E1-30E1488D1A49}" srcOrd="1" destOrd="0" parTransId="{20177FA6-BF51-41D3-A1C3-840AA0AA988D}" sibTransId="{00F208EE-7927-4504-9DCC-F19379F88C51}"/>
    <dgm:cxn modelId="{7683F834-AD18-49BF-8060-34C1AE0A67A2}" type="presOf" srcId="{2053DE21-0789-4EFE-9C3B-28FD05AF8EE4}" destId="{A720265C-EE4A-43D5-B135-981AA5BCE8D3}" srcOrd="0" destOrd="0" presId="urn:microsoft.com/office/officeart/2005/8/layout/vList5"/>
    <dgm:cxn modelId="{4A3D01B0-C3D1-4317-A0E0-427158BF3AC8}" srcId="{961546E4-474F-4040-9BED-CC3856C7510D}" destId="{9CA9D54A-0AC8-4C37-BF53-F11F2305C6D7}" srcOrd="1" destOrd="0" parTransId="{90FE9FBA-066E-4B15-BFF6-3DEFAED74F2C}" sibTransId="{8C57DC92-7A32-4054-B99C-4B5012AEA70F}"/>
    <dgm:cxn modelId="{4F059A66-9045-4591-8617-B897C790E4B7}" type="presOf" srcId="{C444C746-6983-42F9-A8E1-30E1488D1A49}" destId="{951824C8-997B-48E3-89FD-5EE0C541D579}" srcOrd="0" destOrd="0" presId="urn:microsoft.com/office/officeart/2005/8/layout/vList5"/>
    <dgm:cxn modelId="{61CD43FE-1051-44F2-86BD-957B610C8AF0}" type="presParOf" srcId="{DD6526A4-DCA0-4B2F-A545-68333153E837}" destId="{6BF7281D-5972-49AE-BB3F-AF5A51A82BF5}" srcOrd="0" destOrd="0" presId="urn:microsoft.com/office/officeart/2005/8/layout/vList5"/>
    <dgm:cxn modelId="{AF6287C5-01D9-483C-834C-49834A12E8B9}" type="presParOf" srcId="{6BF7281D-5972-49AE-BB3F-AF5A51A82BF5}" destId="{3896AE99-9289-4B62-8658-33726BA4CF24}" srcOrd="0" destOrd="0" presId="urn:microsoft.com/office/officeart/2005/8/layout/vList5"/>
    <dgm:cxn modelId="{A7F6FA65-8F03-4FAD-AEF7-0F669C49EFD0}" type="presParOf" srcId="{6BF7281D-5972-49AE-BB3F-AF5A51A82BF5}" destId="{A9327A0A-3FA5-46FD-8F20-4184D96A61FB}" srcOrd="1" destOrd="0" presId="urn:microsoft.com/office/officeart/2005/8/layout/vList5"/>
    <dgm:cxn modelId="{6F668918-6195-4688-896E-1F8F4851883D}" type="presParOf" srcId="{DD6526A4-DCA0-4B2F-A545-68333153E837}" destId="{0F5C8659-2E7F-4F6F-BE19-C31AA3CA176A}" srcOrd="1" destOrd="0" presId="urn:microsoft.com/office/officeart/2005/8/layout/vList5"/>
    <dgm:cxn modelId="{59EC2F73-594B-4C7C-A03E-6727B490D401}" type="presParOf" srcId="{DD6526A4-DCA0-4B2F-A545-68333153E837}" destId="{E30BC549-FAB1-4FAD-81F3-70BA66242E1B}" srcOrd="2" destOrd="0" presId="urn:microsoft.com/office/officeart/2005/8/layout/vList5"/>
    <dgm:cxn modelId="{A584274F-2E3F-4351-9CAF-68DDAC37B0DF}" type="presParOf" srcId="{E30BC549-FAB1-4FAD-81F3-70BA66242E1B}" destId="{951824C8-997B-48E3-89FD-5EE0C541D579}" srcOrd="0" destOrd="0" presId="urn:microsoft.com/office/officeart/2005/8/layout/vList5"/>
    <dgm:cxn modelId="{FB60B736-1CF7-4590-A651-1E312FBB9B1C}" type="presParOf" srcId="{E30BC549-FAB1-4FAD-81F3-70BA66242E1B}" destId="{A720265C-EE4A-43D5-B135-981AA5BCE8D3}" srcOrd="1" destOrd="0" presId="urn:microsoft.com/office/officeart/2005/8/layout/vList5"/>
    <dgm:cxn modelId="{8E1CCC2E-8D17-4978-B008-6218710DBD7C}" type="presParOf" srcId="{DD6526A4-DCA0-4B2F-A545-68333153E837}" destId="{9AD03A12-6F5E-4140-B24E-70F42AF8E816}" srcOrd="3" destOrd="0" presId="urn:microsoft.com/office/officeart/2005/8/layout/vList5"/>
    <dgm:cxn modelId="{E612B6EB-4EEE-41CF-8515-F7975C70D58B}" type="presParOf" srcId="{DD6526A4-DCA0-4B2F-A545-68333153E837}" destId="{D910C1D5-4DAA-497C-AD4B-1BB36DF82AA5}" srcOrd="4" destOrd="0" presId="urn:microsoft.com/office/officeart/2005/8/layout/vList5"/>
    <dgm:cxn modelId="{A604C84F-61FA-4A7D-86AE-C4F887B2B5BA}" type="presParOf" srcId="{D910C1D5-4DAA-497C-AD4B-1BB36DF82AA5}" destId="{108C4FF4-6B3F-46E2-9EF6-17C622478BF8}" srcOrd="0" destOrd="0" presId="urn:microsoft.com/office/officeart/2005/8/layout/vList5"/>
    <dgm:cxn modelId="{DBA534EF-E289-47C9-A848-5C88777D243E}" type="presParOf" srcId="{D910C1D5-4DAA-497C-AD4B-1BB36DF82AA5}" destId="{019EA017-4C69-43A0-9D36-FDFE978B96B2}"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6B5C47B9-C8A9-41E7-8DF3-5B6CF472A595}"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ru-RU"/>
        </a:p>
      </dgm:t>
    </dgm:pt>
    <dgm:pt modelId="{F6A4B0C8-C922-4F0C-BAE7-EAAF30FE77DA}">
      <dgm:prSet phldrT="[Текст]" custT="1"/>
      <dgm:spPr/>
      <dgm:t>
        <a:bodyPr/>
        <a:lstStyle/>
        <a:p>
          <a:pPr>
            <a:spcAft>
              <a:spcPts val="0"/>
            </a:spcAft>
          </a:pPr>
          <a:r>
            <a:rPr lang="ru-RU" sz="1800" b="1" dirty="0">
              <a:latin typeface="+mn-lt"/>
            </a:rPr>
            <a:t>Оригинал или заверенная в школе копия рекомендаций ПМПК (лица с ОВЗ)</a:t>
          </a:r>
        </a:p>
        <a:p>
          <a:pPr>
            <a:spcAft>
              <a:spcPts val="0"/>
            </a:spcAft>
          </a:pPr>
          <a:r>
            <a:rPr lang="ru-RU" sz="1800" b="1" dirty="0">
              <a:solidFill>
                <a:srgbClr val="FF0000"/>
              </a:solidFill>
              <a:latin typeface="+mn-lt"/>
            </a:rPr>
            <a:t>ИЛИ</a:t>
          </a:r>
          <a:r>
            <a:rPr lang="ru-RU" sz="1800" b="1" dirty="0">
              <a:latin typeface="+mn-lt"/>
            </a:rPr>
            <a:t/>
          </a:r>
          <a:br>
            <a:rPr lang="ru-RU" sz="1800" b="1" dirty="0">
              <a:latin typeface="+mn-lt"/>
            </a:rPr>
          </a:br>
          <a:r>
            <a:rPr lang="ru-RU" sz="1800" b="1" dirty="0">
              <a:latin typeface="+mn-lt"/>
            </a:rPr>
            <a:t>оригинал или заверенная в школе копия справки об инвалидности </a:t>
          </a:r>
        </a:p>
        <a:p>
          <a:pPr>
            <a:spcAft>
              <a:spcPts val="0"/>
            </a:spcAft>
          </a:pPr>
          <a:r>
            <a:rPr lang="ru-RU" sz="1800" b="1" dirty="0">
              <a:latin typeface="+mn-lt"/>
            </a:rPr>
            <a:t>(дети-инвалиды, инвалиды) </a:t>
          </a:r>
          <a:endParaRPr lang="ru-RU" sz="1800" dirty="0"/>
        </a:p>
      </dgm:t>
    </dgm:pt>
    <dgm:pt modelId="{9D2B8204-D94D-416F-93C3-CE9C57E740A6}" type="parTrans" cxnId="{700E6708-EEAC-4162-83C0-4F90F603AE8F}">
      <dgm:prSet/>
      <dgm:spPr/>
      <dgm:t>
        <a:bodyPr/>
        <a:lstStyle/>
        <a:p>
          <a:endParaRPr lang="ru-RU"/>
        </a:p>
      </dgm:t>
    </dgm:pt>
    <dgm:pt modelId="{91795CB3-39BE-4FCD-8F02-595EEB533883}" type="sibTrans" cxnId="{700E6708-EEAC-4162-83C0-4F90F603AE8F}">
      <dgm:prSet/>
      <dgm:spPr/>
      <dgm:t>
        <a:bodyPr/>
        <a:lstStyle/>
        <a:p>
          <a:endParaRPr lang="ru-RU"/>
        </a:p>
      </dgm:t>
    </dgm:pt>
    <dgm:pt modelId="{CF3205CA-0C5F-4285-ACB7-043F51275C91}">
      <dgm:prSet phldrT="[Текст]" custT="1"/>
      <dgm:spPr/>
      <dgm:t>
        <a:bodyPr/>
        <a:lstStyle/>
        <a:p>
          <a:r>
            <a:rPr lang="ru-RU" sz="1800" b="1" dirty="0">
              <a:latin typeface="+mn-lt"/>
            </a:rPr>
            <a:t>Для участников ГИА с ОВЗ, участников ГИА - детей-инвалидов и инвалидов ГИА по их желанию проводится только по обязательным учебным предметам (русский язык и математика)</a:t>
          </a:r>
        </a:p>
      </dgm:t>
    </dgm:pt>
    <dgm:pt modelId="{5DFB4DCA-E80D-4A6C-A87A-E0182C5EA228}" type="parTrans" cxnId="{9BBF6530-F4DF-4D46-9874-FBC790C7A2B2}">
      <dgm:prSet/>
      <dgm:spPr/>
      <dgm:t>
        <a:bodyPr/>
        <a:lstStyle/>
        <a:p>
          <a:endParaRPr lang="ru-RU"/>
        </a:p>
      </dgm:t>
    </dgm:pt>
    <dgm:pt modelId="{428A5BDF-010B-404A-BA9D-88CE490D9049}" type="sibTrans" cxnId="{9BBF6530-F4DF-4D46-9874-FBC790C7A2B2}">
      <dgm:prSet/>
      <dgm:spPr/>
      <dgm:t>
        <a:bodyPr/>
        <a:lstStyle/>
        <a:p>
          <a:endParaRPr lang="ru-RU"/>
        </a:p>
      </dgm:t>
    </dgm:pt>
    <dgm:pt modelId="{D77369A8-3F74-4D20-AF2C-4548602E8430}">
      <dgm:prSet phldrT="[Текст]" custT="1"/>
      <dgm:spPr/>
      <dgm:t>
        <a:bodyPr/>
        <a:lstStyle/>
        <a:p>
          <a:pPr>
            <a:spcAft>
              <a:spcPts val="0"/>
            </a:spcAft>
          </a:pPr>
          <a:r>
            <a:rPr lang="ru-RU" sz="1600" b="1" dirty="0">
              <a:solidFill>
                <a:srgbClr val="FF0000"/>
              </a:solidFill>
              <a:latin typeface="+mn-lt"/>
            </a:rPr>
            <a:t>4</a:t>
          </a:r>
          <a:r>
            <a:rPr lang="ru-RU" sz="1600" b="1" dirty="0">
              <a:latin typeface="+mn-lt"/>
            </a:rPr>
            <a:t> предмета (обязательные + по выбору) </a:t>
          </a:r>
        </a:p>
        <a:p>
          <a:pPr>
            <a:spcAft>
              <a:spcPts val="0"/>
            </a:spcAft>
          </a:pPr>
          <a:r>
            <a:rPr lang="ru-RU" sz="1600" b="1" dirty="0">
              <a:solidFill>
                <a:srgbClr val="FF0000"/>
              </a:solidFill>
              <a:latin typeface="+mn-lt"/>
            </a:rPr>
            <a:t>ИЛИ</a:t>
          </a:r>
          <a:r>
            <a:rPr lang="ru-RU" sz="1600" b="1" dirty="0">
              <a:latin typeface="+mn-lt"/>
            </a:rPr>
            <a:t> </a:t>
          </a:r>
          <a:br>
            <a:rPr lang="ru-RU" sz="1600" b="1" dirty="0">
              <a:latin typeface="+mn-lt"/>
            </a:rPr>
          </a:br>
          <a:r>
            <a:rPr lang="ru-RU" sz="1600" b="1" dirty="0">
              <a:solidFill>
                <a:srgbClr val="FF0000"/>
              </a:solidFill>
              <a:latin typeface="+mn-lt"/>
            </a:rPr>
            <a:t>2</a:t>
          </a:r>
          <a:r>
            <a:rPr lang="ru-RU" sz="1600" b="1" dirty="0">
              <a:latin typeface="+mn-lt"/>
            </a:rPr>
            <a:t> предмета (обязательные)</a:t>
          </a:r>
        </a:p>
      </dgm:t>
    </dgm:pt>
    <dgm:pt modelId="{B4869EA1-DFD9-422B-B2B5-8E21DDEF914C}" type="parTrans" cxnId="{3D2D7A4A-60D9-4FB9-BA98-DD338030A1B7}">
      <dgm:prSet/>
      <dgm:spPr/>
      <dgm:t>
        <a:bodyPr/>
        <a:lstStyle/>
        <a:p>
          <a:endParaRPr lang="ru-RU"/>
        </a:p>
      </dgm:t>
    </dgm:pt>
    <dgm:pt modelId="{35121C1E-5443-42BF-9E9B-9D6FB467CC76}" type="sibTrans" cxnId="{3D2D7A4A-60D9-4FB9-BA98-DD338030A1B7}">
      <dgm:prSet/>
      <dgm:spPr/>
      <dgm:t>
        <a:bodyPr/>
        <a:lstStyle/>
        <a:p>
          <a:endParaRPr lang="ru-RU"/>
        </a:p>
      </dgm:t>
    </dgm:pt>
    <dgm:pt modelId="{02AF74C8-030A-4C9F-BEF6-8D00BD611DD3}">
      <dgm:prSet phldrT="[Текст]" custT="1"/>
      <dgm:spPr/>
      <dgm:t>
        <a:bodyPr/>
        <a:lstStyle/>
        <a:p>
          <a:r>
            <a:rPr lang="ru-RU" sz="2800" b="1" dirty="0">
              <a:solidFill>
                <a:schemeClr val="tx2"/>
              </a:solidFill>
              <a:latin typeface="+mn-lt"/>
            </a:rPr>
            <a:t>п. 8 Порядка ГИА-9</a:t>
          </a:r>
          <a:endParaRPr lang="ru-RU" sz="2800" dirty="0">
            <a:solidFill>
              <a:schemeClr val="tx2"/>
            </a:solidFill>
            <a:latin typeface="+mn-lt"/>
          </a:endParaRPr>
        </a:p>
      </dgm:t>
    </dgm:pt>
    <dgm:pt modelId="{F361BDF3-0FD6-4D11-8741-D0B658CAB348}" type="sibTrans" cxnId="{D59AB9EB-FB5B-4111-B7B5-BF7BE4FD1BBA}">
      <dgm:prSet/>
      <dgm:spPr/>
      <dgm:t>
        <a:bodyPr/>
        <a:lstStyle/>
        <a:p>
          <a:endParaRPr lang="ru-RU"/>
        </a:p>
      </dgm:t>
    </dgm:pt>
    <dgm:pt modelId="{2771294D-3053-42C6-AE9F-78C22CBEEA48}" type="parTrans" cxnId="{D59AB9EB-FB5B-4111-B7B5-BF7BE4FD1BBA}">
      <dgm:prSet/>
      <dgm:spPr/>
      <dgm:t>
        <a:bodyPr/>
        <a:lstStyle/>
        <a:p>
          <a:endParaRPr lang="ru-RU"/>
        </a:p>
      </dgm:t>
    </dgm:pt>
    <dgm:pt modelId="{80AC68E3-6700-4E1E-8EFD-884746B11595}">
      <dgm:prSet phldrT="[Текст]" phldr="1"/>
      <dgm:spPr/>
      <dgm:t>
        <a:bodyPr/>
        <a:lstStyle/>
        <a:p>
          <a:endParaRPr lang="ru-RU" dirty="0"/>
        </a:p>
      </dgm:t>
    </dgm:pt>
    <dgm:pt modelId="{A80469F0-70C2-46D5-A6ED-0A9A13454607}" type="sibTrans" cxnId="{6FDB3F63-B9AD-4735-830C-3C14C2AA1BB4}">
      <dgm:prSet/>
      <dgm:spPr/>
      <dgm:t>
        <a:bodyPr/>
        <a:lstStyle/>
        <a:p>
          <a:endParaRPr lang="ru-RU"/>
        </a:p>
      </dgm:t>
    </dgm:pt>
    <dgm:pt modelId="{86701734-BE0F-46B1-B242-27F8EDF12685}" type="parTrans" cxnId="{6FDB3F63-B9AD-4735-830C-3C14C2AA1BB4}">
      <dgm:prSet/>
      <dgm:spPr/>
      <dgm:t>
        <a:bodyPr/>
        <a:lstStyle/>
        <a:p>
          <a:endParaRPr lang="ru-RU"/>
        </a:p>
      </dgm:t>
    </dgm:pt>
    <dgm:pt modelId="{14104035-E790-4C3A-9A20-94E62803D32A}" type="pres">
      <dgm:prSet presAssocID="{6B5C47B9-C8A9-41E7-8DF3-5B6CF472A595}" presName="theList" presStyleCnt="0">
        <dgm:presLayoutVars>
          <dgm:dir/>
          <dgm:animLvl val="lvl"/>
          <dgm:resizeHandles val="exact"/>
        </dgm:presLayoutVars>
      </dgm:prSet>
      <dgm:spPr/>
      <dgm:t>
        <a:bodyPr/>
        <a:lstStyle/>
        <a:p>
          <a:endParaRPr lang="ru-RU"/>
        </a:p>
      </dgm:t>
    </dgm:pt>
    <dgm:pt modelId="{D1301EB7-8C0D-48DC-B621-8D0BEC036D87}" type="pres">
      <dgm:prSet presAssocID="{80AC68E3-6700-4E1E-8EFD-884746B11595}" presName="compNode" presStyleCnt="0"/>
      <dgm:spPr/>
    </dgm:pt>
    <dgm:pt modelId="{8C9F700D-7E50-48E3-A038-F50FFDAF6931}" type="pres">
      <dgm:prSet presAssocID="{80AC68E3-6700-4E1E-8EFD-884746B11595}" presName="aNode" presStyleLbl="bgShp" presStyleIdx="0" presStyleCnt="2" custScaleX="87496"/>
      <dgm:spPr/>
      <dgm:t>
        <a:bodyPr/>
        <a:lstStyle/>
        <a:p>
          <a:endParaRPr lang="ru-RU"/>
        </a:p>
      </dgm:t>
    </dgm:pt>
    <dgm:pt modelId="{B60D4A47-AB2C-4801-9024-9727258DC29F}" type="pres">
      <dgm:prSet presAssocID="{80AC68E3-6700-4E1E-8EFD-884746B11595}" presName="textNode" presStyleLbl="bgShp" presStyleIdx="0" presStyleCnt="2"/>
      <dgm:spPr/>
      <dgm:t>
        <a:bodyPr/>
        <a:lstStyle/>
        <a:p>
          <a:endParaRPr lang="ru-RU"/>
        </a:p>
      </dgm:t>
    </dgm:pt>
    <dgm:pt modelId="{4B3D22DD-7816-4587-8016-0B37503440C1}" type="pres">
      <dgm:prSet presAssocID="{80AC68E3-6700-4E1E-8EFD-884746B11595}" presName="compChildNode" presStyleCnt="0"/>
      <dgm:spPr/>
    </dgm:pt>
    <dgm:pt modelId="{1B66CB2B-35E1-41E4-BDCA-F0916391A45A}" type="pres">
      <dgm:prSet presAssocID="{80AC68E3-6700-4E1E-8EFD-884746B11595}" presName="theInnerList" presStyleCnt="0"/>
      <dgm:spPr/>
    </dgm:pt>
    <dgm:pt modelId="{C884563B-FBFD-4133-89B9-A17EDE9D3F21}" type="pres">
      <dgm:prSet presAssocID="{F6A4B0C8-C922-4F0C-BAE7-EAAF30FE77DA}" presName="childNode" presStyleLbl="node1" presStyleIdx="0" presStyleCnt="3" custScaleY="118410" custLinFactNeighborX="799" custLinFactNeighborY="-11514">
        <dgm:presLayoutVars>
          <dgm:bulletEnabled val="1"/>
        </dgm:presLayoutVars>
      </dgm:prSet>
      <dgm:spPr/>
      <dgm:t>
        <a:bodyPr/>
        <a:lstStyle/>
        <a:p>
          <a:endParaRPr lang="ru-RU"/>
        </a:p>
      </dgm:t>
    </dgm:pt>
    <dgm:pt modelId="{DC2EFFFF-4E7C-4A89-B697-8EE944412B06}" type="pres">
      <dgm:prSet presAssocID="{80AC68E3-6700-4E1E-8EFD-884746B11595}" presName="aSpace" presStyleCnt="0"/>
      <dgm:spPr/>
    </dgm:pt>
    <dgm:pt modelId="{7A38389E-C554-412F-BA5E-2565D6F81846}" type="pres">
      <dgm:prSet presAssocID="{02AF74C8-030A-4C9F-BEF6-8D00BD611DD3}" presName="compNode" presStyleCnt="0"/>
      <dgm:spPr/>
    </dgm:pt>
    <dgm:pt modelId="{0FA52E73-122B-4CD2-90B5-73B84B65FE8A}" type="pres">
      <dgm:prSet presAssocID="{02AF74C8-030A-4C9F-BEF6-8D00BD611DD3}" presName="aNode" presStyleLbl="bgShp" presStyleIdx="1" presStyleCnt="2" custScaleX="111005"/>
      <dgm:spPr/>
      <dgm:t>
        <a:bodyPr/>
        <a:lstStyle/>
        <a:p>
          <a:endParaRPr lang="ru-RU"/>
        </a:p>
      </dgm:t>
    </dgm:pt>
    <dgm:pt modelId="{2FBF4129-8396-4931-BA3A-E1738CD0387F}" type="pres">
      <dgm:prSet presAssocID="{02AF74C8-030A-4C9F-BEF6-8D00BD611DD3}" presName="textNode" presStyleLbl="bgShp" presStyleIdx="1" presStyleCnt="2"/>
      <dgm:spPr/>
      <dgm:t>
        <a:bodyPr/>
        <a:lstStyle/>
        <a:p>
          <a:endParaRPr lang="ru-RU"/>
        </a:p>
      </dgm:t>
    </dgm:pt>
    <dgm:pt modelId="{9074F657-8053-4491-A7A4-387B716A65A2}" type="pres">
      <dgm:prSet presAssocID="{02AF74C8-030A-4C9F-BEF6-8D00BD611DD3}" presName="compChildNode" presStyleCnt="0"/>
      <dgm:spPr/>
    </dgm:pt>
    <dgm:pt modelId="{FC99534F-3DAB-43B8-B5BE-EA79CEB78E13}" type="pres">
      <dgm:prSet presAssocID="{02AF74C8-030A-4C9F-BEF6-8D00BD611DD3}" presName="theInnerList" presStyleCnt="0"/>
      <dgm:spPr/>
    </dgm:pt>
    <dgm:pt modelId="{28F574D9-4A32-4471-93C8-C79456921D0A}" type="pres">
      <dgm:prSet presAssocID="{CF3205CA-0C5F-4285-ACB7-043F51275C91}" presName="childNode" presStyleLbl="node1" presStyleIdx="1" presStyleCnt="3" custScaleX="129062" custScaleY="309245" custLinFactY="-18277" custLinFactNeighborX="718" custLinFactNeighborY="-100000">
        <dgm:presLayoutVars>
          <dgm:bulletEnabled val="1"/>
        </dgm:presLayoutVars>
      </dgm:prSet>
      <dgm:spPr/>
      <dgm:t>
        <a:bodyPr/>
        <a:lstStyle/>
        <a:p>
          <a:endParaRPr lang="ru-RU"/>
        </a:p>
      </dgm:t>
    </dgm:pt>
    <dgm:pt modelId="{C859C168-E725-45CA-B55F-52AD435B3BCF}" type="pres">
      <dgm:prSet presAssocID="{CF3205CA-0C5F-4285-ACB7-043F51275C91}" presName="aSpace2" presStyleCnt="0"/>
      <dgm:spPr/>
    </dgm:pt>
    <dgm:pt modelId="{897BC7DF-230A-4C47-A7A9-D6AC9B2F7F59}" type="pres">
      <dgm:prSet presAssocID="{D77369A8-3F74-4D20-AF2C-4548602E8430}" presName="childNode" presStyleLbl="node1" presStyleIdx="2" presStyleCnt="3" custScaleX="129742" custScaleY="180881" custLinFactY="-553" custLinFactNeighborX="1058" custLinFactNeighborY="-100000">
        <dgm:presLayoutVars>
          <dgm:bulletEnabled val="1"/>
        </dgm:presLayoutVars>
      </dgm:prSet>
      <dgm:spPr/>
      <dgm:t>
        <a:bodyPr/>
        <a:lstStyle/>
        <a:p>
          <a:endParaRPr lang="ru-RU"/>
        </a:p>
      </dgm:t>
    </dgm:pt>
  </dgm:ptLst>
  <dgm:cxnLst>
    <dgm:cxn modelId="{6FDB3F63-B9AD-4735-830C-3C14C2AA1BB4}" srcId="{6B5C47B9-C8A9-41E7-8DF3-5B6CF472A595}" destId="{80AC68E3-6700-4E1E-8EFD-884746B11595}" srcOrd="0" destOrd="0" parTransId="{86701734-BE0F-46B1-B242-27F8EDF12685}" sibTransId="{A80469F0-70C2-46D5-A6ED-0A9A13454607}"/>
    <dgm:cxn modelId="{958C9BAE-DF03-4D0F-BE03-D6A1D27832EF}" type="presOf" srcId="{D77369A8-3F74-4D20-AF2C-4548602E8430}" destId="{897BC7DF-230A-4C47-A7A9-D6AC9B2F7F59}" srcOrd="0" destOrd="0" presId="urn:microsoft.com/office/officeart/2005/8/layout/lProcess2"/>
    <dgm:cxn modelId="{154E3BC6-0EA0-4EBB-AFE2-00D638CED692}" type="presOf" srcId="{6B5C47B9-C8A9-41E7-8DF3-5B6CF472A595}" destId="{14104035-E790-4C3A-9A20-94E62803D32A}" srcOrd="0" destOrd="0" presId="urn:microsoft.com/office/officeart/2005/8/layout/lProcess2"/>
    <dgm:cxn modelId="{F8E71B05-C19C-4E8C-B48C-E85C097533AC}" type="presOf" srcId="{80AC68E3-6700-4E1E-8EFD-884746B11595}" destId="{8C9F700D-7E50-48E3-A038-F50FFDAF6931}" srcOrd="0" destOrd="0" presId="urn:microsoft.com/office/officeart/2005/8/layout/lProcess2"/>
    <dgm:cxn modelId="{9BBF6530-F4DF-4D46-9874-FBC790C7A2B2}" srcId="{02AF74C8-030A-4C9F-BEF6-8D00BD611DD3}" destId="{CF3205CA-0C5F-4285-ACB7-043F51275C91}" srcOrd="0" destOrd="0" parTransId="{5DFB4DCA-E80D-4A6C-A87A-E0182C5EA228}" sibTransId="{428A5BDF-010B-404A-BA9D-88CE490D9049}"/>
    <dgm:cxn modelId="{BDA9A9A0-BCA0-4AC3-B7B2-A3B058CFCE19}" type="presOf" srcId="{02AF74C8-030A-4C9F-BEF6-8D00BD611DD3}" destId="{0FA52E73-122B-4CD2-90B5-73B84B65FE8A}" srcOrd="0" destOrd="0" presId="urn:microsoft.com/office/officeart/2005/8/layout/lProcess2"/>
    <dgm:cxn modelId="{0A613C5B-752E-4980-BD92-8CA21466034B}" type="presOf" srcId="{80AC68E3-6700-4E1E-8EFD-884746B11595}" destId="{B60D4A47-AB2C-4801-9024-9727258DC29F}" srcOrd="1" destOrd="0" presId="urn:microsoft.com/office/officeart/2005/8/layout/lProcess2"/>
    <dgm:cxn modelId="{82F0973D-E2E8-48A4-B132-09DF43562AAB}" type="presOf" srcId="{CF3205CA-0C5F-4285-ACB7-043F51275C91}" destId="{28F574D9-4A32-4471-93C8-C79456921D0A}" srcOrd="0" destOrd="0" presId="urn:microsoft.com/office/officeart/2005/8/layout/lProcess2"/>
    <dgm:cxn modelId="{D59AB9EB-FB5B-4111-B7B5-BF7BE4FD1BBA}" srcId="{6B5C47B9-C8A9-41E7-8DF3-5B6CF472A595}" destId="{02AF74C8-030A-4C9F-BEF6-8D00BD611DD3}" srcOrd="1" destOrd="0" parTransId="{2771294D-3053-42C6-AE9F-78C22CBEEA48}" sibTransId="{F361BDF3-0FD6-4D11-8741-D0B658CAB348}"/>
    <dgm:cxn modelId="{658BBE6D-0125-46ED-9DC8-AD22DF8F6DA2}" type="presOf" srcId="{02AF74C8-030A-4C9F-BEF6-8D00BD611DD3}" destId="{2FBF4129-8396-4931-BA3A-E1738CD0387F}" srcOrd="1" destOrd="0" presId="urn:microsoft.com/office/officeart/2005/8/layout/lProcess2"/>
    <dgm:cxn modelId="{700E6708-EEAC-4162-83C0-4F90F603AE8F}" srcId="{80AC68E3-6700-4E1E-8EFD-884746B11595}" destId="{F6A4B0C8-C922-4F0C-BAE7-EAAF30FE77DA}" srcOrd="0" destOrd="0" parTransId="{9D2B8204-D94D-416F-93C3-CE9C57E740A6}" sibTransId="{91795CB3-39BE-4FCD-8F02-595EEB533883}"/>
    <dgm:cxn modelId="{3D2D7A4A-60D9-4FB9-BA98-DD338030A1B7}" srcId="{02AF74C8-030A-4C9F-BEF6-8D00BD611DD3}" destId="{D77369A8-3F74-4D20-AF2C-4548602E8430}" srcOrd="1" destOrd="0" parTransId="{B4869EA1-DFD9-422B-B2B5-8E21DDEF914C}" sibTransId="{35121C1E-5443-42BF-9E9B-9D6FB467CC76}"/>
    <dgm:cxn modelId="{4C13242A-663E-42B7-BBEA-C606FD179CEA}" type="presOf" srcId="{F6A4B0C8-C922-4F0C-BAE7-EAAF30FE77DA}" destId="{C884563B-FBFD-4133-89B9-A17EDE9D3F21}" srcOrd="0" destOrd="0" presId="urn:microsoft.com/office/officeart/2005/8/layout/lProcess2"/>
    <dgm:cxn modelId="{696F796B-EA36-4F4D-A87F-85428D416D54}" type="presParOf" srcId="{14104035-E790-4C3A-9A20-94E62803D32A}" destId="{D1301EB7-8C0D-48DC-B621-8D0BEC036D87}" srcOrd="0" destOrd="0" presId="urn:microsoft.com/office/officeart/2005/8/layout/lProcess2"/>
    <dgm:cxn modelId="{0C17C7E4-CAB6-4957-B16E-C7DDD903C614}" type="presParOf" srcId="{D1301EB7-8C0D-48DC-B621-8D0BEC036D87}" destId="{8C9F700D-7E50-48E3-A038-F50FFDAF6931}" srcOrd="0" destOrd="0" presId="urn:microsoft.com/office/officeart/2005/8/layout/lProcess2"/>
    <dgm:cxn modelId="{C0EA0254-51B6-49E5-A095-2AC3A7BDE8D3}" type="presParOf" srcId="{D1301EB7-8C0D-48DC-B621-8D0BEC036D87}" destId="{B60D4A47-AB2C-4801-9024-9727258DC29F}" srcOrd="1" destOrd="0" presId="urn:microsoft.com/office/officeart/2005/8/layout/lProcess2"/>
    <dgm:cxn modelId="{862DE7C0-36A1-40E4-823B-24F1E65D68B5}" type="presParOf" srcId="{D1301EB7-8C0D-48DC-B621-8D0BEC036D87}" destId="{4B3D22DD-7816-4587-8016-0B37503440C1}" srcOrd="2" destOrd="0" presId="urn:microsoft.com/office/officeart/2005/8/layout/lProcess2"/>
    <dgm:cxn modelId="{7B1DE182-B00B-4C85-B18B-6C85F079972B}" type="presParOf" srcId="{4B3D22DD-7816-4587-8016-0B37503440C1}" destId="{1B66CB2B-35E1-41E4-BDCA-F0916391A45A}" srcOrd="0" destOrd="0" presId="urn:microsoft.com/office/officeart/2005/8/layout/lProcess2"/>
    <dgm:cxn modelId="{8EDA45A8-798B-444C-B1FA-FFC1569A30DB}" type="presParOf" srcId="{1B66CB2B-35E1-41E4-BDCA-F0916391A45A}" destId="{C884563B-FBFD-4133-89B9-A17EDE9D3F21}" srcOrd="0" destOrd="0" presId="urn:microsoft.com/office/officeart/2005/8/layout/lProcess2"/>
    <dgm:cxn modelId="{B0819AB6-2FFE-41B0-8E16-95E235EDDDD9}" type="presParOf" srcId="{14104035-E790-4C3A-9A20-94E62803D32A}" destId="{DC2EFFFF-4E7C-4A89-B697-8EE944412B06}" srcOrd="1" destOrd="0" presId="urn:microsoft.com/office/officeart/2005/8/layout/lProcess2"/>
    <dgm:cxn modelId="{8798421F-37EF-4950-87E4-D93ADF0E43CD}" type="presParOf" srcId="{14104035-E790-4C3A-9A20-94E62803D32A}" destId="{7A38389E-C554-412F-BA5E-2565D6F81846}" srcOrd="2" destOrd="0" presId="urn:microsoft.com/office/officeart/2005/8/layout/lProcess2"/>
    <dgm:cxn modelId="{63F13B5F-874D-4C31-9D5A-5CB2500FF432}" type="presParOf" srcId="{7A38389E-C554-412F-BA5E-2565D6F81846}" destId="{0FA52E73-122B-4CD2-90B5-73B84B65FE8A}" srcOrd="0" destOrd="0" presId="urn:microsoft.com/office/officeart/2005/8/layout/lProcess2"/>
    <dgm:cxn modelId="{C5DFF4E1-FC82-4CFB-AB01-A9534BB91381}" type="presParOf" srcId="{7A38389E-C554-412F-BA5E-2565D6F81846}" destId="{2FBF4129-8396-4931-BA3A-E1738CD0387F}" srcOrd="1" destOrd="0" presId="urn:microsoft.com/office/officeart/2005/8/layout/lProcess2"/>
    <dgm:cxn modelId="{B3DB7054-90C0-40A0-90C8-8220D3745EC3}" type="presParOf" srcId="{7A38389E-C554-412F-BA5E-2565D6F81846}" destId="{9074F657-8053-4491-A7A4-387B716A65A2}" srcOrd="2" destOrd="0" presId="urn:microsoft.com/office/officeart/2005/8/layout/lProcess2"/>
    <dgm:cxn modelId="{FEEEE685-1E03-4F1C-9645-931906E9784F}" type="presParOf" srcId="{9074F657-8053-4491-A7A4-387B716A65A2}" destId="{FC99534F-3DAB-43B8-B5BE-EA79CEB78E13}" srcOrd="0" destOrd="0" presId="urn:microsoft.com/office/officeart/2005/8/layout/lProcess2"/>
    <dgm:cxn modelId="{B8BB17E2-3FF6-4C0A-A117-FA6DBB78053D}" type="presParOf" srcId="{FC99534F-3DAB-43B8-B5BE-EA79CEB78E13}" destId="{28F574D9-4A32-4471-93C8-C79456921D0A}" srcOrd="0" destOrd="0" presId="urn:microsoft.com/office/officeart/2005/8/layout/lProcess2"/>
    <dgm:cxn modelId="{D27DB625-F587-4803-8EE3-C6F8BF3C2411}" type="presParOf" srcId="{FC99534F-3DAB-43B8-B5BE-EA79CEB78E13}" destId="{C859C168-E725-45CA-B55F-52AD435B3BCF}" srcOrd="1" destOrd="0" presId="urn:microsoft.com/office/officeart/2005/8/layout/lProcess2"/>
    <dgm:cxn modelId="{5256F4E4-8EBB-4035-A9D2-A3E90C661D0C}" type="presParOf" srcId="{FC99534F-3DAB-43B8-B5BE-EA79CEB78E13}" destId="{897BC7DF-230A-4C47-A7A9-D6AC9B2F7F59}"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A096EAA-C33E-4F83-A68B-9C067E413F05}" type="doc">
      <dgm:prSet loTypeId="urn:microsoft.com/office/officeart/2005/8/layout/pyramid2" loCatId="list" qsTypeId="urn:microsoft.com/office/officeart/2005/8/quickstyle/simple1" qsCatId="simple" csTypeId="urn:microsoft.com/office/officeart/2005/8/colors/accent1_1" csCatId="accent1" phldr="1"/>
      <dgm:spPr/>
    </dgm:pt>
    <dgm:pt modelId="{C6937BB9-A917-498A-9CFD-F14AA64CB26D}">
      <dgm:prSet phldrT="[Текст]"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800" b="1" dirty="0">
              <a:latin typeface="+mn-lt"/>
            </a:rPr>
            <a:t>присутствие  ассистента в ППЭ, ассистента-</a:t>
          </a:r>
          <a:r>
            <a:rPr lang="ru-RU" sz="1800" b="1" dirty="0" err="1">
              <a:latin typeface="+mn-lt"/>
            </a:rPr>
            <a:t>сурдопереводчика</a:t>
          </a:r>
          <a:r>
            <a:rPr lang="ru-RU" sz="1800" b="1" dirty="0">
              <a:latin typeface="+mn-lt"/>
            </a:rPr>
            <a:t/>
          </a:r>
          <a:br>
            <a:rPr lang="ru-RU" sz="1800" b="1" dirty="0">
              <a:latin typeface="+mn-lt"/>
            </a:rPr>
          </a:br>
          <a:r>
            <a:rPr lang="ru-RU" sz="1800" b="1" dirty="0">
              <a:latin typeface="+mn-lt"/>
            </a:rPr>
            <a:t>(для глухих и слабослышащих участников)</a:t>
          </a:r>
        </a:p>
      </dgm:t>
    </dgm:pt>
    <dgm:pt modelId="{3E66E4C2-D176-4B06-955E-1556ED18CF61}" type="parTrans" cxnId="{C3670823-4D47-4099-B2E0-D695E8710BC8}">
      <dgm:prSet/>
      <dgm:spPr/>
      <dgm:t>
        <a:bodyPr/>
        <a:lstStyle/>
        <a:p>
          <a:endParaRPr lang="ru-RU" sz="3600">
            <a:latin typeface="Cambria" pitchFamily="18" charset="0"/>
          </a:endParaRPr>
        </a:p>
      </dgm:t>
    </dgm:pt>
    <dgm:pt modelId="{DD930240-AF62-4580-83B7-E3CEA08F40EA}" type="sibTrans" cxnId="{C3670823-4D47-4099-B2E0-D695E8710BC8}">
      <dgm:prSet/>
      <dgm:spPr/>
      <dgm:t>
        <a:bodyPr/>
        <a:lstStyle/>
        <a:p>
          <a:endParaRPr lang="ru-RU" sz="3600">
            <a:latin typeface="Cambria" pitchFamily="18" charset="0"/>
          </a:endParaRPr>
        </a:p>
      </dgm:t>
    </dgm:pt>
    <dgm:pt modelId="{E0E5E57B-1DD4-4E1A-A62E-5C766C05DC2C}">
      <dgm:prSet phldrT="[Текст]" custT="1"/>
      <dgm:spPr/>
      <dgm:t>
        <a:bodyPr/>
        <a:lstStyle/>
        <a:p>
          <a:r>
            <a:rPr lang="ru-RU" sz="1800" b="1" dirty="0">
              <a:latin typeface="+mn-lt"/>
            </a:rPr>
            <a:t>использование на ГИА необходимых для выполнения заданий технических средств</a:t>
          </a:r>
        </a:p>
      </dgm:t>
    </dgm:pt>
    <dgm:pt modelId="{4ED00242-6CA3-4E4C-8D7D-BD8B46E83EA2}" type="parTrans" cxnId="{29C5B8F5-427B-4901-B8AB-1E9087F54F4D}">
      <dgm:prSet/>
      <dgm:spPr/>
      <dgm:t>
        <a:bodyPr/>
        <a:lstStyle/>
        <a:p>
          <a:endParaRPr lang="ru-RU" sz="3600">
            <a:latin typeface="Cambria" pitchFamily="18" charset="0"/>
          </a:endParaRPr>
        </a:p>
      </dgm:t>
    </dgm:pt>
    <dgm:pt modelId="{B2690EF3-346F-4D11-B338-AF5376DEEEA3}" type="sibTrans" cxnId="{29C5B8F5-427B-4901-B8AB-1E9087F54F4D}">
      <dgm:prSet/>
      <dgm:spPr/>
      <dgm:t>
        <a:bodyPr/>
        <a:lstStyle/>
        <a:p>
          <a:endParaRPr lang="ru-RU" sz="3600">
            <a:latin typeface="Cambria" pitchFamily="18" charset="0"/>
          </a:endParaRPr>
        </a:p>
      </dgm:t>
    </dgm:pt>
    <dgm:pt modelId="{7415E1AD-9B6F-4AE0-9F08-6B340553D8A4}">
      <dgm:prSet phldrT="[Текст]" custT="1"/>
      <dgm:spPr/>
      <dgm:t>
        <a:bodyPr/>
        <a:lstStyle/>
        <a:p>
          <a:r>
            <a:rPr lang="ru-RU" sz="1800" b="1" dirty="0">
              <a:latin typeface="+mn-lt"/>
            </a:rPr>
            <a:t>копирование экзаменационных материалов в день проведения экзаменов в увеличенном размере; обеспечение аудиторий проведения увеличительными устройствами (для слабовидящих участников)</a:t>
          </a:r>
        </a:p>
      </dgm:t>
    </dgm:pt>
    <dgm:pt modelId="{25A437FA-A0DA-4004-91F8-48986D4F882D}" type="parTrans" cxnId="{2199A7B1-B007-490A-BE7A-8B1D3F600646}">
      <dgm:prSet/>
      <dgm:spPr/>
      <dgm:t>
        <a:bodyPr/>
        <a:lstStyle/>
        <a:p>
          <a:endParaRPr lang="ru-RU" sz="3600">
            <a:latin typeface="Cambria" pitchFamily="18" charset="0"/>
          </a:endParaRPr>
        </a:p>
      </dgm:t>
    </dgm:pt>
    <dgm:pt modelId="{40D79DC3-E2D8-49E1-807A-FBBC5F6FCF4F}" type="sibTrans" cxnId="{2199A7B1-B007-490A-BE7A-8B1D3F600646}">
      <dgm:prSet/>
      <dgm:spPr/>
      <dgm:t>
        <a:bodyPr/>
        <a:lstStyle/>
        <a:p>
          <a:endParaRPr lang="ru-RU" sz="3600">
            <a:latin typeface="Cambria" pitchFamily="18" charset="0"/>
          </a:endParaRPr>
        </a:p>
      </dgm:t>
    </dgm:pt>
    <dgm:pt modelId="{CC91D602-F606-48E1-B8D2-11DF901781C1}">
      <dgm:prSet phldrT="[Текст]" custT="1"/>
      <dgm:spPr/>
      <dgm:t>
        <a:bodyPr/>
        <a:lstStyle/>
        <a:p>
          <a:r>
            <a:rPr lang="ru-RU" sz="1800" b="1" dirty="0">
              <a:latin typeface="+mn-lt"/>
            </a:rPr>
            <a:t>выполнение письменной экзаменационной работы на компьютере (по желанию)</a:t>
          </a:r>
        </a:p>
      </dgm:t>
    </dgm:pt>
    <dgm:pt modelId="{D00566B8-BCDE-454A-9EF4-F39D77324C91}" type="parTrans" cxnId="{25E59163-DC51-4FE9-8312-FBBEDD206A53}">
      <dgm:prSet/>
      <dgm:spPr/>
      <dgm:t>
        <a:bodyPr/>
        <a:lstStyle/>
        <a:p>
          <a:endParaRPr lang="ru-RU" sz="3600">
            <a:latin typeface="Cambria" pitchFamily="18" charset="0"/>
          </a:endParaRPr>
        </a:p>
      </dgm:t>
    </dgm:pt>
    <dgm:pt modelId="{372FDC53-14DD-4427-9D86-27F93F490B0E}" type="sibTrans" cxnId="{25E59163-DC51-4FE9-8312-FBBEDD206A53}">
      <dgm:prSet/>
      <dgm:spPr/>
      <dgm:t>
        <a:bodyPr/>
        <a:lstStyle/>
        <a:p>
          <a:endParaRPr lang="ru-RU" sz="3600">
            <a:latin typeface="Cambria" pitchFamily="18" charset="0"/>
          </a:endParaRPr>
        </a:p>
      </dgm:t>
    </dgm:pt>
    <dgm:pt modelId="{2F6B5A39-F8ED-4301-BDAC-706789C6AD59}">
      <dgm:prSet custT="1"/>
      <dgm:spPr/>
      <dgm:t>
        <a:bodyPr/>
        <a:lstStyle/>
        <a:p>
          <a:r>
            <a:rPr lang="ru-RU" sz="1800" b="1" dirty="0">
              <a:latin typeface="+mn-lt"/>
            </a:rPr>
            <a:t>оформление экзаменационных материалов рельефно-точечным шрифтом Брайля (для слепых участников)</a:t>
          </a:r>
        </a:p>
      </dgm:t>
    </dgm:pt>
    <dgm:pt modelId="{9666C0A5-59A9-467C-A578-605C2EF31284}" type="parTrans" cxnId="{FFF67203-0E90-4BAC-B61F-76E0BED28872}">
      <dgm:prSet/>
      <dgm:spPr/>
      <dgm:t>
        <a:bodyPr/>
        <a:lstStyle/>
        <a:p>
          <a:endParaRPr lang="ru-RU"/>
        </a:p>
      </dgm:t>
    </dgm:pt>
    <dgm:pt modelId="{8F464FE0-9F83-4E90-9949-7852DD703877}" type="sibTrans" cxnId="{FFF67203-0E90-4BAC-B61F-76E0BED28872}">
      <dgm:prSet/>
      <dgm:spPr/>
      <dgm:t>
        <a:bodyPr/>
        <a:lstStyle/>
        <a:p>
          <a:endParaRPr lang="ru-RU"/>
        </a:p>
      </dgm:t>
    </dgm:pt>
    <dgm:pt modelId="{8B80CF88-DE7F-48F6-9543-61CB6BAC7A64}" type="pres">
      <dgm:prSet presAssocID="{2A096EAA-C33E-4F83-A68B-9C067E413F05}" presName="compositeShape" presStyleCnt="0">
        <dgm:presLayoutVars>
          <dgm:dir/>
          <dgm:resizeHandles/>
        </dgm:presLayoutVars>
      </dgm:prSet>
      <dgm:spPr/>
    </dgm:pt>
    <dgm:pt modelId="{41DA96B3-94CF-4E97-B66D-82992567DDC5}" type="pres">
      <dgm:prSet presAssocID="{2A096EAA-C33E-4F83-A68B-9C067E413F05}" presName="pyramid" presStyleLbl="node1" presStyleIdx="0" presStyleCnt="1" custFlipVert="1" custFlipHor="1" custScaleX="9943" custScaleY="2861" custLinFactNeighborX="92138" custLinFactNeighborY="-6097"/>
      <dgm:spPr/>
    </dgm:pt>
    <dgm:pt modelId="{1FB8C77D-AB55-4473-8C54-FA63925107AF}" type="pres">
      <dgm:prSet presAssocID="{2A096EAA-C33E-4F83-A68B-9C067E413F05}" presName="theList" presStyleCnt="0"/>
      <dgm:spPr/>
    </dgm:pt>
    <dgm:pt modelId="{3260F437-2D4A-426D-BF27-7A0C23731929}" type="pres">
      <dgm:prSet presAssocID="{C6937BB9-A917-498A-9CFD-F14AA64CB26D}" presName="aNode" presStyleLbl="fgAcc1" presStyleIdx="0" presStyleCnt="5" custScaleX="325601" custScaleY="259441" custLinFactY="-135929" custLinFactNeighborX="-1302" custLinFactNeighborY="-200000">
        <dgm:presLayoutVars>
          <dgm:bulletEnabled val="1"/>
        </dgm:presLayoutVars>
      </dgm:prSet>
      <dgm:spPr/>
      <dgm:t>
        <a:bodyPr/>
        <a:lstStyle/>
        <a:p>
          <a:endParaRPr lang="ru-RU"/>
        </a:p>
      </dgm:t>
    </dgm:pt>
    <dgm:pt modelId="{40A43FA0-C7BF-4EF5-9C76-6E0E60A773BD}" type="pres">
      <dgm:prSet presAssocID="{C6937BB9-A917-498A-9CFD-F14AA64CB26D}" presName="aSpace" presStyleCnt="0"/>
      <dgm:spPr/>
    </dgm:pt>
    <dgm:pt modelId="{B4D08372-3750-421A-A5C3-C9B84906669C}" type="pres">
      <dgm:prSet presAssocID="{E0E5E57B-1DD4-4E1A-A62E-5C766C05DC2C}" presName="aNode" presStyleLbl="fgAcc1" presStyleIdx="1" presStyleCnt="5" custScaleX="324917" custScaleY="270596" custLinFactY="-90568" custLinFactNeighborX="-1644" custLinFactNeighborY="-100000">
        <dgm:presLayoutVars>
          <dgm:bulletEnabled val="1"/>
        </dgm:presLayoutVars>
      </dgm:prSet>
      <dgm:spPr/>
      <dgm:t>
        <a:bodyPr/>
        <a:lstStyle/>
        <a:p>
          <a:endParaRPr lang="ru-RU"/>
        </a:p>
      </dgm:t>
    </dgm:pt>
    <dgm:pt modelId="{2EA1908B-022C-4FB4-90AA-BAD240264150}" type="pres">
      <dgm:prSet presAssocID="{E0E5E57B-1DD4-4E1A-A62E-5C766C05DC2C}" presName="aSpace" presStyleCnt="0"/>
      <dgm:spPr/>
    </dgm:pt>
    <dgm:pt modelId="{7103A2F2-AF76-4879-8577-321B1E2F1B72}" type="pres">
      <dgm:prSet presAssocID="{2F6B5A39-F8ED-4301-BDAC-706789C6AD59}" presName="aNode" presStyleLbl="fgAcc1" presStyleIdx="2" presStyleCnt="5" custScaleX="323931" custScaleY="249643" custLinFactY="-26823" custLinFactNeighborX="-2137" custLinFactNeighborY="-100000">
        <dgm:presLayoutVars>
          <dgm:bulletEnabled val="1"/>
        </dgm:presLayoutVars>
      </dgm:prSet>
      <dgm:spPr/>
      <dgm:t>
        <a:bodyPr/>
        <a:lstStyle/>
        <a:p>
          <a:endParaRPr lang="ru-RU"/>
        </a:p>
      </dgm:t>
    </dgm:pt>
    <dgm:pt modelId="{A289709F-0A73-46F9-8FF6-F72575A6F007}" type="pres">
      <dgm:prSet presAssocID="{2F6B5A39-F8ED-4301-BDAC-706789C6AD59}" presName="aSpace" presStyleCnt="0"/>
      <dgm:spPr/>
    </dgm:pt>
    <dgm:pt modelId="{6CFFCA51-4BB2-4452-B195-F3D15B77A7AD}" type="pres">
      <dgm:prSet presAssocID="{7415E1AD-9B6F-4AE0-9F08-6B340553D8A4}" presName="aNode" presStyleLbl="fgAcc1" presStyleIdx="3" presStyleCnt="5" custScaleX="324485" custScaleY="471029" custLinFactY="13301" custLinFactNeighborX="-1860" custLinFactNeighborY="100000">
        <dgm:presLayoutVars>
          <dgm:bulletEnabled val="1"/>
        </dgm:presLayoutVars>
      </dgm:prSet>
      <dgm:spPr/>
      <dgm:t>
        <a:bodyPr/>
        <a:lstStyle/>
        <a:p>
          <a:endParaRPr lang="ru-RU"/>
        </a:p>
      </dgm:t>
    </dgm:pt>
    <dgm:pt modelId="{E5B39B4A-37FB-4D25-86E2-4794E13D07B8}" type="pres">
      <dgm:prSet presAssocID="{7415E1AD-9B6F-4AE0-9F08-6B340553D8A4}" presName="aSpace" presStyleCnt="0"/>
      <dgm:spPr/>
    </dgm:pt>
    <dgm:pt modelId="{F772F40B-0F09-4804-9287-26A6AE26092F}" type="pres">
      <dgm:prSet presAssocID="{CC91D602-F606-48E1-B8D2-11DF901781C1}" presName="aNode" presStyleLbl="fgAcc1" presStyleIdx="4" presStyleCnt="5" custScaleX="328075" custScaleY="246835" custLinFactY="88623" custLinFactNeighborX="-65" custLinFactNeighborY="100000">
        <dgm:presLayoutVars>
          <dgm:bulletEnabled val="1"/>
        </dgm:presLayoutVars>
      </dgm:prSet>
      <dgm:spPr/>
      <dgm:t>
        <a:bodyPr/>
        <a:lstStyle/>
        <a:p>
          <a:endParaRPr lang="ru-RU"/>
        </a:p>
      </dgm:t>
    </dgm:pt>
    <dgm:pt modelId="{19982E9B-2BD2-4D7F-809F-92B4F2AAD22C}" type="pres">
      <dgm:prSet presAssocID="{CC91D602-F606-48E1-B8D2-11DF901781C1}" presName="aSpace" presStyleCnt="0"/>
      <dgm:spPr/>
    </dgm:pt>
  </dgm:ptLst>
  <dgm:cxnLst>
    <dgm:cxn modelId="{373C4DBA-5790-4AD4-AF32-7B439532D7E2}" type="presOf" srcId="{2A096EAA-C33E-4F83-A68B-9C067E413F05}" destId="{8B80CF88-DE7F-48F6-9543-61CB6BAC7A64}" srcOrd="0" destOrd="0" presId="urn:microsoft.com/office/officeart/2005/8/layout/pyramid2"/>
    <dgm:cxn modelId="{1D732E02-02DA-41C0-9FFF-E126AC59E6B8}" type="presOf" srcId="{E0E5E57B-1DD4-4E1A-A62E-5C766C05DC2C}" destId="{B4D08372-3750-421A-A5C3-C9B84906669C}" srcOrd="0" destOrd="0" presId="urn:microsoft.com/office/officeart/2005/8/layout/pyramid2"/>
    <dgm:cxn modelId="{FFF67203-0E90-4BAC-B61F-76E0BED28872}" srcId="{2A096EAA-C33E-4F83-A68B-9C067E413F05}" destId="{2F6B5A39-F8ED-4301-BDAC-706789C6AD59}" srcOrd="2" destOrd="0" parTransId="{9666C0A5-59A9-467C-A578-605C2EF31284}" sibTransId="{8F464FE0-9F83-4E90-9949-7852DD703877}"/>
    <dgm:cxn modelId="{4EE271B2-8CAA-46C4-8F63-E8661CFF3B65}" type="presOf" srcId="{7415E1AD-9B6F-4AE0-9F08-6B340553D8A4}" destId="{6CFFCA51-4BB2-4452-B195-F3D15B77A7AD}" srcOrd="0" destOrd="0" presId="urn:microsoft.com/office/officeart/2005/8/layout/pyramid2"/>
    <dgm:cxn modelId="{2199A7B1-B007-490A-BE7A-8B1D3F600646}" srcId="{2A096EAA-C33E-4F83-A68B-9C067E413F05}" destId="{7415E1AD-9B6F-4AE0-9F08-6B340553D8A4}" srcOrd="3" destOrd="0" parTransId="{25A437FA-A0DA-4004-91F8-48986D4F882D}" sibTransId="{40D79DC3-E2D8-49E1-807A-FBBC5F6FCF4F}"/>
    <dgm:cxn modelId="{294E4484-8E8D-4E5B-99D5-C9B9F2FF12FD}" type="presOf" srcId="{C6937BB9-A917-498A-9CFD-F14AA64CB26D}" destId="{3260F437-2D4A-426D-BF27-7A0C23731929}" srcOrd="0" destOrd="0" presId="urn:microsoft.com/office/officeart/2005/8/layout/pyramid2"/>
    <dgm:cxn modelId="{C3658347-D72D-48BD-844E-673CAE0EC8B3}" type="presOf" srcId="{2F6B5A39-F8ED-4301-BDAC-706789C6AD59}" destId="{7103A2F2-AF76-4879-8577-321B1E2F1B72}" srcOrd="0" destOrd="0" presId="urn:microsoft.com/office/officeart/2005/8/layout/pyramid2"/>
    <dgm:cxn modelId="{C3670823-4D47-4099-B2E0-D695E8710BC8}" srcId="{2A096EAA-C33E-4F83-A68B-9C067E413F05}" destId="{C6937BB9-A917-498A-9CFD-F14AA64CB26D}" srcOrd="0" destOrd="0" parTransId="{3E66E4C2-D176-4B06-955E-1556ED18CF61}" sibTransId="{DD930240-AF62-4580-83B7-E3CEA08F40EA}"/>
    <dgm:cxn modelId="{3780B94C-4FED-456D-A425-F3567FF17A5C}" type="presOf" srcId="{CC91D602-F606-48E1-B8D2-11DF901781C1}" destId="{F772F40B-0F09-4804-9287-26A6AE26092F}" srcOrd="0" destOrd="0" presId="urn:microsoft.com/office/officeart/2005/8/layout/pyramid2"/>
    <dgm:cxn modelId="{29C5B8F5-427B-4901-B8AB-1E9087F54F4D}" srcId="{2A096EAA-C33E-4F83-A68B-9C067E413F05}" destId="{E0E5E57B-1DD4-4E1A-A62E-5C766C05DC2C}" srcOrd="1" destOrd="0" parTransId="{4ED00242-6CA3-4E4C-8D7D-BD8B46E83EA2}" sibTransId="{B2690EF3-346F-4D11-B338-AF5376DEEEA3}"/>
    <dgm:cxn modelId="{25E59163-DC51-4FE9-8312-FBBEDD206A53}" srcId="{2A096EAA-C33E-4F83-A68B-9C067E413F05}" destId="{CC91D602-F606-48E1-B8D2-11DF901781C1}" srcOrd="4" destOrd="0" parTransId="{D00566B8-BCDE-454A-9EF4-F39D77324C91}" sibTransId="{372FDC53-14DD-4427-9D86-27F93F490B0E}"/>
    <dgm:cxn modelId="{64989C83-9D3C-4802-A4E0-AD68E50DFBAD}" type="presParOf" srcId="{8B80CF88-DE7F-48F6-9543-61CB6BAC7A64}" destId="{41DA96B3-94CF-4E97-B66D-82992567DDC5}" srcOrd="0" destOrd="0" presId="urn:microsoft.com/office/officeart/2005/8/layout/pyramid2"/>
    <dgm:cxn modelId="{A44C5954-1519-440F-B212-01B0AD22ECE0}" type="presParOf" srcId="{8B80CF88-DE7F-48F6-9543-61CB6BAC7A64}" destId="{1FB8C77D-AB55-4473-8C54-FA63925107AF}" srcOrd="1" destOrd="0" presId="urn:microsoft.com/office/officeart/2005/8/layout/pyramid2"/>
    <dgm:cxn modelId="{80288546-14B5-479A-8A02-6F756D54E08E}" type="presParOf" srcId="{1FB8C77D-AB55-4473-8C54-FA63925107AF}" destId="{3260F437-2D4A-426D-BF27-7A0C23731929}" srcOrd="0" destOrd="0" presId="urn:microsoft.com/office/officeart/2005/8/layout/pyramid2"/>
    <dgm:cxn modelId="{DBB13A9C-963D-40E3-A2F8-0E26839D1A17}" type="presParOf" srcId="{1FB8C77D-AB55-4473-8C54-FA63925107AF}" destId="{40A43FA0-C7BF-4EF5-9C76-6E0E60A773BD}" srcOrd="1" destOrd="0" presId="urn:microsoft.com/office/officeart/2005/8/layout/pyramid2"/>
    <dgm:cxn modelId="{3F0074A1-15A9-464C-BAB8-8372CFAFE9E7}" type="presParOf" srcId="{1FB8C77D-AB55-4473-8C54-FA63925107AF}" destId="{B4D08372-3750-421A-A5C3-C9B84906669C}" srcOrd="2" destOrd="0" presId="urn:microsoft.com/office/officeart/2005/8/layout/pyramid2"/>
    <dgm:cxn modelId="{89F17B62-8DE7-4257-B17B-8DEC0EB07728}" type="presParOf" srcId="{1FB8C77D-AB55-4473-8C54-FA63925107AF}" destId="{2EA1908B-022C-4FB4-90AA-BAD240264150}" srcOrd="3" destOrd="0" presId="urn:microsoft.com/office/officeart/2005/8/layout/pyramid2"/>
    <dgm:cxn modelId="{FFAD1334-E0DB-4938-9591-9B2B3BC2C3BD}" type="presParOf" srcId="{1FB8C77D-AB55-4473-8C54-FA63925107AF}" destId="{7103A2F2-AF76-4879-8577-321B1E2F1B72}" srcOrd="4" destOrd="0" presId="urn:microsoft.com/office/officeart/2005/8/layout/pyramid2"/>
    <dgm:cxn modelId="{45654354-D5BC-4E2C-BF9A-10587041E6B6}" type="presParOf" srcId="{1FB8C77D-AB55-4473-8C54-FA63925107AF}" destId="{A289709F-0A73-46F9-8FF6-F72575A6F007}" srcOrd="5" destOrd="0" presId="urn:microsoft.com/office/officeart/2005/8/layout/pyramid2"/>
    <dgm:cxn modelId="{5CB13EAC-4E60-45DC-A8B3-7FD07EB3DB39}" type="presParOf" srcId="{1FB8C77D-AB55-4473-8C54-FA63925107AF}" destId="{6CFFCA51-4BB2-4452-B195-F3D15B77A7AD}" srcOrd="6" destOrd="0" presId="urn:microsoft.com/office/officeart/2005/8/layout/pyramid2"/>
    <dgm:cxn modelId="{7D51B7BF-A658-49C8-89EB-B1E70E16FCAE}" type="presParOf" srcId="{1FB8C77D-AB55-4473-8C54-FA63925107AF}" destId="{E5B39B4A-37FB-4D25-86E2-4794E13D07B8}" srcOrd="7" destOrd="0" presId="urn:microsoft.com/office/officeart/2005/8/layout/pyramid2"/>
    <dgm:cxn modelId="{6572CA5E-100D-4BC2-8161-4D2E1E39C0B9}" type="presParOf" srcId="{1FB8C77D-AB55-4473-8C54-FA63925107AF}" destId="{F772F40B-0F09-4804-9287-26A6AE26092F}" srcOrd="8" destOrd="0" presId="urn:microsoft.com/office/officeart/2005/8/layout/pyramid2"/>
    <dgm:cxn modelId="{6C5D8F4A-5FBC-42FC-B0AB-7591DF8BA94D}" type="presParOf" srcId="{1FB8C77D-AB55-4473-8C54-FA63925107AF}" destId="{19982E9B-2BD2-4D7F-809F-92B4F2AAD22C}"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9E328936-9C41-4B8D-A989-7AAB30A481AC}"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ru-RU"/>
        </a:p>
      </dgm:t>
    </dgm:pt>
    <dgm:pt modelId="{EF84F99F-7836-4FE5-A3E6-CE47A7B3A528}">
      <dgm:prSet phldrT="[Текст]" custT="1"/>
      <dgm:spPr/>
      <dgm:t>
        <a:bodyPr/>
        <a:lstStyle/>
        <a:p>
          <a:pPr>
            <a:spcAft>
              <a:spcPts val="0"/>
            </a:spcAft>
          </a:pPr>
          <a:r>
            <a:rPr lang="ru-RU" sz="1800" b="1" kern="1200" dirty="0">
              <a:solidFill>
                <a:schemeClr val="dk1">
                  <a:hueOff val="0"/>
                  <a:satOff val="0"/>
                  <a:lumOff val="0"/>
                  <a:alphaOff val="0"/>
                </a:schemeClr>
              </a:solidFill>
              <a:latin typeface="+mn-lt"/>
              <a:ea typeface="+mn-ea"/>
              <a:cs typeface="+mn-cs"/>
            </a:rPr>
            <a:t>Итоговое сочинение, итоговое собеседование, ГИА могут быть организованы на дому, в медицинской </a:t>
          </a:r>
          <a:r>
            <a:rPr lang="ru-RU" sz="1800" b="1" kern="1200" dirty="0" smtClean="0">
              <a:solidFill>
                <a:schemeClr val="dk1">
                  <a:hueOff val="0"/>
                  <a:satOff val="0"/>
                  <a:lumOff val="0"/>
                  <a:alphaOff val="0"/>
                </a:schemeClr>
              </a:solidFill>
              <a:latin typeface="+mn-lt"/>
              <a:ea typeface="+mn-ea"/>
              <a:cs typeface="+mn-cs"/>
            </a:rPr>
            <a:t>организации</a:t>
          </a:r>
          <a:endParaRPr lang="ru-RU" sz="1800" b="1" kern="1200" dirty="0">
            <a:solidFill>
              <a:schemeClr val="dk1">
                <a:hueOff val="0"/>
                <a:satOff val="0"/>
                <a:lumOff val="0"/>
                <a:alphaOff val="0"/>
              </a:schemeClr>
            </a:solidFill>
            <a:latin typeface="+mn-lt"/>
            <a:ea typeface="+mn-ea"/>
            <a:cs typeface="+mn-cs"/>
          </a:endParaRPr>
        </a:p>
        <a:p>
          <a:pPr>
            <a:spcAft>
              <a:spcPts val="0"/>
            </a:spcAft>
          </a:pPr>
          <a:r>
            <a:rPr lang="ru-RU" sz="1800" b="1" kern="1200" dirty="0">
              <a:solidFill>
                <a:schemeClr val="dk1">
                  <a:hueOff val="0"/>
                  <a:satOff val="0"/>
                  <a:lumOff val="0"/>
                  <a:alphaOff val="0"/>
                </a:schemeClr>
              </a:solidFill>
              <a:latin typeface="+mn-lt"/>
              <a:ea typeface="+mn-ea"/>
              <a:cs typeface="+mn-cs"/>
            </a:rPr>
            <a:t>для лиц, имеющих:</a:t>
          </a:r>
        </a:p>
      </dgm:t>
    </dgm:pt>
    <dgm:pt modelId="{5894D026-8739-4285-AE0B-398735C590E0}" type="parTrans" cxnId="{BA00B626-2A5D-4214-97D7-5A4F7F33B7E3}">
      <dgm:prSet/>
      <dgm:spPr/>
      <dgm:t>
        <a:bodyPr/>
        <a:lstStyle/>
        <a:p>
          <a:endParaRPr lang="ru-RU">
            <a:latin typeface="Cambria" pitchFamily="18" charset="0"/>
          </a:endParaRPr>
        </a:p>
      </dgm:t>
    </dgm:pt>
    <dgm:pt modelId="{22F5BE22-BB4B-4BAB-AD4F-7D6C9A3B6395}" type="sibTrans" cxnId="{BA00B626-2A5D-4214-97D7-5A4F7F33B7E3}">
      <dgm:prSet/>
      <dgm:spPr/>
      <dgm:t>
        <a:bodyPr/>
        <a:lstStyle/>
        <a:p>
          <a:endParaRPr lang="ru-RU">
            <a:latin typeface="Cambria" pitchFamily="18" charset="0"/>
          </a:endParaRPr>
        </a:p>
      </dgm:t>
    </dgm:pt>
    <dgm:pt modelId="{CAE14B1D-C2DD-4D91-BC6F-41CA2711B7A2}">
      <dgm:prSet phldrT="[Текст]" custT="1"/>
      <dgm:spPr/>
      <dgm:t>
        <a:bodyPr/>
        <a:lstStyle/>
        <a:p>
          <a:r>
            <a:rPr lang="ru-RU" sz="1800" b="1" kern="1200" dirty="0">
              <a:solidFill>
                <a:schemeClr val="tx2"/>
              </a:solidFill>
              <a:latin typeface="+mn-lt"/>
              <a:ea typeface="+mn-ea"/>
              <a:cs typeface="+mn-cs"/>
            </a:rPr>
            <a:t>медицинские основания для обучения на дому </a:t>
          </a:r>
          <a:r>
            <a:rPr lang="ru-RU" sz="1800" b="1" kern="1200" dirty="0">
              <a:solidFill>
                <a:schemeClr val="dk1">
                  <a:hueOff val="0"/>
                  <a:satOff val="0"/>
                  <a:lumOff val="0"/>
                  <a:alphaOff val="0"/>
                </a:schemeClr>
              </a:solidFill>
              <a:latin typeface="+mn-lt"/>
              <a:ea typeface="+mn-ea"/>
              <a:cs typeface="+mn-cs"/>
            </a:rPr>
            <a:t/>
          </a:r>
          <a:br>
            <a:rPr lang="ru-RU" sz="1800" b="1" kern="1200" dirty="0">
              <a:solidFill>
                <a:schemeClr val="dk1">
                  <a:hueOff val="0"/>
                  <a:satOff val="0"/>
                  <a:lumOff val="0"/>
                  <a:alphaOff val="0"/>
                </a:schemeClr>
              </a:solidFill>
              <a:latin typeface="+mn-lt"/>
              <a:ea typeface="+mn-ea"/>
              <a:cs typeface="+mn-cs"/>
            </a:rPr>
          </a:br>
          <a:r>
            <a:rPr lang="ru-RU" sz="1800" b="0" kern="1200" dirty="0">
              <a:solidFill>
                <a:schemeClr val="dk1">
                  <a:hueOff val="0"/>
                  <a:satOff val="0"/>
                  <a:lumOff val="0"/>
                  <a:alphaOff val="0"/>
                </a:schemeClr>
              </a:solidFill>
              <a:latin typeface="+mn-lt"/>
              <a:ea typeface="+mn-ea"/>
              <a:cs typeface="+mn-cs"/>
            </a:rPr>
            <a:t>(заключение медицинской организации с рекомендациями об обучении на дому или подтверждающее нахождение в медицинской организации) </a:t>
          </a:r>
        </a:p>
      </dgm:t>
    </dgm:pt>
    <dgm:pt modelId="{23E02986-A076-404E-B079-08BE880DE23D}" type="parTrans" cxnId="{B97BF685-15AF-4F82-A685-4B0703C6E9E7}">
      <dgm:prSet/>
      <dgm:spPr/>
      <dgm:t>
        <a:bodyPr/>
        <a:lstStyle/>
        <a:p>
          <a:endParaRPr lang="ru-RU">
            <a:latin typeface="Cambria" pitchFamily="18" charset="0"/>
          </a:endParaRPr>
        </a:p>
      </dgm:t>
    </dgm:pt>
    <dgm:pt modelId="{2FE1BC7E-DB20-45B4-810B-5EFD1FF41CD8}" type="sibTrans" cxnId="{B97BF685-15AF-4F82-A685-4B0703C6E9E7}">
      <dgm:prSet/>
      <dgm:spPr/>
      <dgm:t>
        <a:bodyPr/>
        <a:lstStyle/>
        <a:p>
          <a:endParaRPr lang="ru-RU">
            <a:latin typeface="Cambria" pitchFamily="18" charset="0"/>
          </a:endParaRPr>
        </a:p>
      </dgm:t>
    </dgm:pt>
    <dgm:pt modelId="{F037472A-2B92-41F7-88F9-A26DE52D6577}">
      <dgm:prSet custT="1"/>
      <dgm:spPr/>
      <dgm:t>
        <a:bodyPr/>
        <a:lstStyle/>
        <a:p>
          <a:r>
            <a:rPr lang="ru-RU" sz="1800" b="1" kern="1200" dirty="0">
              <a:solidFill>
                <a:schemeClr val="tx2"/>
              </a:solidFill>
              <a:latin typeface="+mn-lt"/>
              <a:ea typeface="+mn-ea"/>
              <a:cs typeface="+mn-cs"/>
            </a:rPr>
            <a:t>соответствующие рекомендации психолого-медико-педагогической комиссии </a:t>
          </a:r>
          <a:br>
            <a:rPr lang="ru-RU" sz="1800" b="1" kern="1200" dirty="0">
              <a:solidFill>
                <a:schemeClr val="tx2"/>
              </a:solidFill>
              <a:latin typeface="+mn-lt"/>
              <a:ea typeface="+mn-ea"/>
              <a:cs typeface="+mn-cs"/>
            </a:rPr>
          </a:br>
          <a:r>
            <a:rPr lang="ru-RU" sz="1800" b="0" kern="1200" dirty="0">
              <a:solidFill>
                <a:schemeClr val="dk1">
                  <a:hueOff val="0"/>
                  <a:satOff val="0"/>
                  <a:lumOff val="0"/>
                  <a:alphaOff val="0"/>
                </a:schemeClr>
              </a:solidFill>
              <a:latin typeface="+mn-lt"/>
              <a:ea typeface="+mn-ea"/>
              <a:cs typeface="+mn-cs"/>
            </a:rPr>
            <a:t>(оригинал или заверенная копия рекомендаций ПМПК)</a:t>
          </a:r>
          <a:endParaRPr lang="ru-RU" sz="1800" kern="1200" dirty="0">
            <a:latin typeface="Cambria" pitchFamily="18" charset="0"/>
          </a:endParaRPr>
        </a:p>
      </dgm:t>
    </dgm:pt>
    <dgm:pt modelId="{0FB07B15-E181-4CBE-B890-2D956E09D89A}" type="parTrans" cxnId="{69E69BC7-4F62-4C5E-9470-11F8F569A858}">
      <dgm:prSet/>
      <dgm:spPr/>
      <dgm:t>
        <a:bodyPr/>
        <a:lstStyle/>
        <a:p>
          <a:endParaRPr lang="ru-RU">
            <a:latin typeface="Cambria" pitchFamily="18" charset="0"/>
          </a:endParaRPr>
        </a:p>
      </dgm:t>
    </dgm:pt>
    <dgm:pt modelId="{0A9AA65C-9971-409B-A5B8-BCAB1765BC09}" type="sibTrans" cxnId="{69E69BC7-4F62-4C5E-9470-11F8F569A858}">
      <dgm:prSet/>
      <dgm:spPr/>
      <dgm:t>
        <a:bodyPr/>
        <a:lstStyle/>
        <a:p>
          <a:endParaRPr lang="ru-RU">
            <a:latin typeface="Cambria" pitchFamily="18" charset="0"/>
          </a:endParaRPr>
        </a:p>
      </dgm:t>
    </dgm:pt>
    <dgm:pt modelId="{B84BC215-F5F1-4AB2-98E4-C7BC822B15C6}" type="pres">
      <dgm:prSet presAssocID="{9E328936-9C41-4B8D-A989-7AAB30A481AC}" presName="diagram" presStyleCnt="0">
        <dgm:presLayoutVars>
          <dgm:chPref val="1"/>
          <dgm:dir/>
          <dgm:animOne val="branch"/>
          <dgm:animLvl val="lvl"/>
          <dgm:resizeHandles/>
        </dgm:presLayoutVars>
      </dgm:prSet>
      <dgm:spPr/>
      <dgm:t>
        <a:bodyPr/>
        <a:lstStyle/>
        <a:p>
          <a:endParaRPr lang="ru-RU"/>
        </a:p>
      </dgm:t>
    </dgm:pt>
    <dgm:pt modelId="{F41A8C36-27F9-486F-9542-EB5A6693FE4B}" type="pres">
      <dgm:prSet presAssocID="{EF84F99F-7836-4FE5-A3E6-CE47A7B3A528}" presName="root" presStyleCnt="0"/>
      <dgm:spPr/>
    </dgm:pt>
    <dgm:pt modelId="{AC6FBE71-2599-4737-BD33-F21E45E5191A}" type="pres">
      <dgm:prSet presAssocID="{EF84F99F-7836-4FE5-A3E6-CE47A7B3A528}" presName="rootComposite" presStyleCnt="0"/>
      <dgm:spPr/>
    </dgm:pt>
    <dgm:pt modelId="{B971D1FD-2080-47FD-916F-D4A0C120B79B}" type="pres">
      <dgm:prSet presAssocID="{EF84F99F-7836-4FE5-A3E6-CE47A7B3A528}" presName="rootText" presStyleLbl="node1" presStyleIdx="0" presStyleCnt="1" custScaleX="381612" custScaleY="134196" custLinFactNeighborX="14235" custLinFactNeighborY="-49850"/>
      <dgm:spPr/>
      <dgm:t>
        <a:bodyPr/>
        <a:lstStyle/>
        <a:p>
          <a:endParaRPr lang="ru-RU"/>
        </a:p>
      </dgm:t>
    </dgm:pt>
    <dgm:pt modelId="{52F54F0D-C1B9-4C91-A4C7-44458CD6A415}" type="pres">
      <dgm:prSet presAssocID="{EF84F99F-7836-4FE5-A3E6-CE47A7B3A528}" presName="rootConnector" presStyleLbl="node1" presStyleIdx="0" presStyleCnt="1"/>
      <dgm:spPr/>
      <dgm:t>
        <a:bodyPr/>
        <a:lstStyle/>
        <a:p>
          <a:endParaRPr lang="ru-RU"/>
        </a:p>
      </dgm:t>
    </dgm:pt>
    <dgm:pt modelId="{62A5DE2C-4FA0-477F-B8BA-571B8AD58754}" type="pres">
      <dgm:prSet presAssocID="{EF84F99F-7836-4FE5-A3E6-CE47A7B3A528}" presName="childShape" presStyleCnt="0"/>
      <dgm:spPr/>
    </dgm:pt>
    <dgm:pt modelId="{6848541C-BA82-4BFF-9DAD-483B2330DD42}" type="pres">
      <dgm:prSet presAssocID="{23E02986-A076-404E-B079-08BE880DE23D}" presName="Name13" presStyleLbl="parChTrans1D2" presStyleIdx="0" presStyleCnt="2"/>
      <dgm:spPr/>
      <dgm:t>
        <a:bodyPr/>
        <a:lstStyle/>
        <a:p>
          <a:endParaRPr lang="ru-RU"/>
        </a:p>
      </dgm:t>
    </dgm:pt>
    <dgm:pt modelId="{5F5731DD-06D3-4DB8-9113-EC9BA7C24DF7}" type="pres">
      <dgm:prSet presAssocID="{CAE14B1D-C2DD-4D91-BC6F-41CA2711B7A2}" presName="childText" presStyleLbl="bgAcc1" presStyleIdx="0" presStyleCnt="2" custScaleX="468412" custScaleY="148085" custLinFactNeighborX="-3286" custLinFactNeighborY="-10238">
        <dgm:presLayoutVars>
          <dgm:bulletEnabled val="1"/>
        </dgm:presLayoutVars>
      </dgm:prSet>
      <dgm:spPr/>
      <dgm:t>
        <a:bodyPr/>
        <a:lstStyle/>
        <a:p>
          <a:endParaRPr lang="ru-RU"/>
        </a:p>
      </dgm:t>
    </dgm:pt>
    <dgm:pt modelId="{AE61B487-BB01-4A80-99A0-8CBCCA79132E}" type="pres">
      <dgm:prSet presAssocID="{0FB07B15-E181-4CBE-B890-2D956E09D89A}" presName="Name13" presStyleLbl="parChTrans1D2" presStyleIdx="1" presStyleCnt="2"/>
      <dgm:spPr/>
      <dgm:t>
        <a:bodyPr/>
        <a:lstStyle/>
        <a:p>
          <a:endParaRPr lang="ru-RU"/>
        </a:p>
      </dgm:t>
    </dgm:pt>
    <dgm:pt modelId="{10A57892-A0F4-4D0B-895B-920C0476F833}" type="pres">
      <dgm:prSet presAssocID="{F037472A-2B92-41F7-88F9-A26DE52D6577}" presName="childText" presStyleLbl="bgAcc1" presStyleIdx="1" presStyleCnt="2" custScaleX="528570" custScaleY="128171" custLinFactNeighborX="-809" custLinFactNeighborY="-9024">
        <dgm:presLayoutVars>
          <dgm:bulletEnabled val="1"/>
        </dgm:presLayoutVars>
      </dgm:prSet>
      <dgm:spPr/>
      <dgm:t>
        <a:bodyPr/>
        <a:lstStyle/>
        <a:p>
          <a:endParaRPr lang="ru-RU"/>
        </a:p>
      </dgm:t>
    </dgm:pt>
  </dgm:ptLst>
  <dgm:cxnLst>
    <dgm:cxn modelId="{41B0D444-7590-43B1-A668-13E2E88C0A9F}" type="presOf" srcId="{23E02986-A076-404E-B079-08BE880DE23D}" destId="{6848541C-BA82-4BFF-9DAD-483B2330DD42}" srcOrd="0" destOrd="0" presId="urn:microsoft.com/office/officeart/2005/8/layout/hierarchy3"/>
    <dgm:cxn modelId="{FFC3E025-DEC2-4CCA-A899-C304262899C5}" type="presOf" srcId="{F037472A-2B92-41F7-88F9-A26DE52D6577}" destId="{10A57892-A0F4-4D0B-895B-920C0476F833}" srcOrd="0" destOrd="0" presId="urn:microsoft.com/office/officeart/2005/8/layout/hierarchy3"/>
    <dgm:cxn modelId="{858AD37E-1908-4CAB-88EA-98E9EDA8B7F4}" type="presOf" srcId="{EF84F99F-7836-4FE5-A3E6-CE47A7B3A528}" destId="{B971D1FD-2080-47FD-916F-D4A0C120B79B}" srcOrd="0" destOrd="0" presId="urn:microsoft.com/office/officeart/2005/8/layout/hierarchy3"/>
    <dgm:cxn modelId="{69E69BC7-4F62-4C5E-9470-11F8F569A858}" srcId="{EF84F99F-7836-4FE5-A3E6-CE47A7B3A528}" destId="{F037472A-2B92-41F7-88F9-A26DE52D6577}" srcOrd="1" destOrd="0" parTransId="{0FB07B15-E181-4CBE-B890-2D956E09D89A}" sibTransId="{0A9AA65C-9971-409B-A5B8-BCAB1765BC09}"/>
    <dgm:cxn modelId="{D79FC676-46C0-402F-95CC-03D1F2772E65}" type="presOf" srcId="{CAE14B1D-C2DD-4D91-BC6F-41CA2711B7A2}" destId="{5F5731DD-06D3-4DB8-9113-EC9BA7C24DF7}" srcOrd="0" destOrd="0" presId="urn:microsoft.com/office/officeart/2005/8/layout/hierarchy3"/>
    <dgm:cxn modelId="{CD02CDDA-E6C8-4FA2-A6FF-DACC7F1000D3}" type="presOf" srcId="{EF84F99F-7836-4FE5-A3E6-CE47A7B3A528}" destId="{52F54F0D-C1B9-4C91-A4C7-44458CD6A415}" srcOrd="1" destOrd="0" presId="urn:microsoft.com/office/officeart/2005/8/layout/hierarchy3"/>
    <dgm:cxn modelId="{1C873852-EBB7-4B4C-83E1-BEA879A2EA70}" type="presOf" srcId="{0FB07B15-E181-4CBE-B890-2D956E09D89A}" destId="{AE61B487-BB01-4A80-99A0-8CBCCA79132E}" srcOrd="0" destOrd="0" presId="urn:microsoft.com/office/officeart/2005/8/layout/hierarchy3"/>
    <dgm:cxn modelId="{D1C7CA69-D6AF-4546-B9F4-E77F6623CB2B}" type="presOf" srcId="{9E328936-9C41-4B8D-A989-7AAB30A481AC}" destId="{B84BC215-F5F1-4AB2-98E4-C7BC822B15C6}" srcOrd="0" destOrd="0" presId="urn:microsoft.com/office/officeart/2005/8/layout/hierarchy3"/>
    <dgm:cxn modelId="{B97BF685-15AF-4F82-A685-4B0703C6E9E7}" srcId="{EF84F99F-7836-4FE5-A3E6-CE47A7B3A528}" destId="{CAE14B1D-C2DD-4D91-BC6F-41CA2711B7A2}" srcOrd="0" destOrd="0" parTransId="{23E02986-A076-404E-B079-08BE880DE23D}" sibTransId="{2FE1BC7E-DB20-45B4-810B-5EFD1FF41CD8}"/>
    <dgm:cxn modelId="{BA00B626-2A5D-4214-97D7-5A4F7F33B7E3}" srcId="{9E328936-9C41-4B8D-A989-7AAB30A481AC}" destId="{EF84F99F-7836-4FE5-A3E6-CE47A7B3A528}" srcOrd="0" destOrd="0" parTransId="{5894D026-8739-4285-AE0B-398735C590E0}" sibTransId="{22F5BE22-BB4B-4BAB-AD4F-7D6C9A3B6395}"/>
    <dgm:cxn modelId="{D3D99898-ECA4-4AD0-A6AE-ADCCBE3BA0C5}" type="presParOf" srcId="{B84BC215-F5F1-4AB2-98E4-C7BC822B15C6}" destId="{F41A8C36-27F9-486F-9542-EB5A6693FE4B}" srcOrd="0" destOrd="0" presId="urn:microsoft.com/office/officeart/2005/8/layout/hierarchy3"/>
    <dgm:cxn modelId="{2379E518-7AD0-4980-AEF7-8B6EC1C71320}" type="presParOf" srcId="{F41A8C36-27F9-486F-9542-EB5A6693FE4B}" destId="{AC6FBE71-2599-4737-BD33-F21E45E5191A}" srcOrd="0" destOrd="0" presId="urn:microsoft.com/office/officeart/2005/8/layout/hierarchy3"/>
    <dgm:cxn modelId="{1F0EDF9B-3F04-490A-9F61-243351CC6D7E}" type="presParOf" srcId="{AC6FBE71-2599-4737-BD33-F21E45E5191A}" destId="{B971D1FD-2080-47FD-916F-D4A0C120B79B}" srcOrd="0" destOrd="0" presId="urn:microsoft.com/office/officeart/2005/8/layout/hierarchy3"/>
    <dgm:cxn modelId="{103BD8DB-BF52-4198-8693-B20ECF832487}" type="presParOf" srcId="{AC6FBE71-2599-4737-BD33-F21E45E5191A}" destId="{52F54F0D-C1B9-4C91-A4C7-44458CD6A415}" srcOrd="1" destOrd="0" presId="urn:microsoft.com/office/officeart/2005/8/layout/hierarchy3"/>
    <dgm:cxn modelId="{2916AFC9-709C-4761-AF39-A711B0941EBC}" type="presParOf" srcId="{F41A8C36-27F9-486F-9542-EB5A6693FE4B}" destId="{62A5DE2C-4FA0-477F-B8BA-571B8AD58754}" srcOrd="1" destOrd="0" presId="urn:microsoft.com/office/officeart/2005/8/layout/hierarchy3"/>
    <dgm:cxn modelId="{2BC5CAA2-5419-4ABD-AA1C-1B6ADD1BCA6D}" type="presParOf" srcId="{62A5DE2C-4FA0-477F-B8BA-571B8AD58754}" destId="{6848541C-BA82-4BFF-9DAD-483B2330DD42}" srcOrd="0" destOrd="0" presId="urn:microsoft.com/office/officeart/2005/8/layout/hierarchy3"/>
    <dgm:cxn modelId="{EB517321-079F-487C-81D1-257EA06C2069}" type="presParOf" srcId="{62A5DE2C-4FA0-477F-B8BA-571B8AD58754}" destId="{5F5731DD-06D3-4DB8-9113-EC9BA7C24DF7}" srcOrd="1" destOrd="0" presId="urn:microsoft.com/office/officeart/2005/8/layout/hierarchy3"/>
    <dgm:cxn modelId="{98FD7F66-D934-43AF-ACA6-31984C0CCB49}" type="presParOf" srcId="{62A5DE2C-4FA0-477F-B8BA-571B8AD58754}" destId="{AE61B487-BB01-4A80-99A0-8CBCCA79132E}" srcOrd="2" destOrd="0" presId="urn:microsoft.com/office/officeart/2005/8/layout/hierarchy3"/>
    <dgm:cxn modelId="{1CEE0DF0-9D15-4012-AC3B-E9A6797BB74A}" type="presParOf" srcId="{62A5DE2C-4FA0-477F-B8BA-571B8AD58754}" destId="{10A57892-A0F4-4D0B-895B-920C0476F833}"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72978" y="0"/>
          <a:ext cx="8064927" cy="342003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541338" lvl="0" indent="0" algn="just" defTabSz="755650">
            <a:lnSpc>
              <a:spcPct val="90000"/>
            </a:lnSpc>
            <a:spcBef>
              <a:spcPct val="0"/>
            </a:spcBef>
            <a:spcAft>
              <a:spcPct val="35000"/>
            </a:spcAft>
          </a:pPr>
          <a:endParaRPr lang="ru-RU" sz="1700" b="1" kern="1200" dirty="0">
            <a:solidFill>
              <a:schemeClr val="tx2"/>
            </a:solidFill>
          </a:endParaRPr>
        </a:p>
        <a:p>
          <a:pPr marL="719138" lvl="0" indent="0" algn="just" defTabSz="755650">
            <a:lnSpc>
              <a:spcPct val="90000"/>
            </a:lnSpc>
            <a:spcBef>
              <a:spcPct val="0"/>
            </a:spcBef>
            <a:spcAft>
              <a:spcPct val="35000"/>
            </a:spcAft>
            <a:tabLst>
              <a:tab pos="5829300" algn="l"/>
            </a:tabLst>
          </a:pPr>
          <a:r>
            <a:rPr lang="ru-RU" sz="1700" b="1" kern="1200" dirty="0">
              <a:solidFill>
                <a:schemeClr val="tx2"/>
              </a:solidFill>
            </a:rPr>
            <a:t>Часть 4 статьи 59: </a:t>
          </a:r>
          <a:r>
            <a:rPr lang="ru-RU" sz="1700" b="1" kern="1200" dirty="0"/>
            <a:t>Итоговая аттестация, завершающая освоение имеющих государственную аккредитацию основных образовательных программ, является государственной итоговой аттестацией.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федерального государственного образовательного стандарта или образовательного стандарта. </a:t>
          </a:r>
        </a:p>
        <a:p>
          <a:pPr marL="355600" lvl="0" indent="0" algn="l" defTabSz="755650">
            <a:lnSpc>
              <a:spcPct val="90000"/>
            </a:lnSpc>
            <a:spcBef>
              <a:spcPct val="0"/>
            </a:spcBef>
            <a:spcAft>
              <a:spcPct val="35000"/>
            </a:spcAft>
          </a:pPr>
          <a:endParaRPr lang="ru-RU" sz="1700" b="1" kern="1200" dirty="0">
            <a:solidFill>
              <a:schemeClr val="tx2"/>
            </a:solidFill>
          </a:endParaRPr>
        </a:p>
      </dsp:txBody>
      <dsp:txXfrm>
        <a:off x="2057375" y="0"/>
        <a:ext cx="6080531" cy="3420032"/>
      </dsp:txXfrm>
    </dsp:sp>
    <dsp:sp modelId="{90046B0A-6948-4423-9912-1E0826AEC7D1}">
      <dsp:nvSpPr>
        <dsp:cNvPr id="0" name=""/>
        <dsp:cNvSpPr/>
      </dsp:nvSpPr>
      <dsp:spPr>
        <a:xfrm>
          <a:off x="157412" y="289697"/>
          <a:ext cx="2257828" cy="2840637"/>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8208911" cy="172262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7800" lvl="0" indent="0" algn="just" defTabSz="800100">
            <a:lnSpc>
              <a:spcPct val="90000"/>
            </a:lnSpc>
            <a:spcBef>
              <a:spcPct val="0"/>
            </a:spcBef>
            <a:spcAft>
              <a:spcPct val="35000"/>
            </a:spcAft>
            <a:tabLst>
              <a:tab pos="6010275" algn="l"/>
            </a:tabLst>
          </a:pPr>
          <a:r>
            <a:rPr lang="ru-RU" sz="1800" b="1" kern="1200" dirty="0"/>
            <a:t>Приказ Министерства просвещения Российской Федерации и Федеральной службы по надзору в сфере образования и науки от 4 апреля 2023 года </a:t>
          </a:r>
          <a:r>
            <a:rPr lang="ru-RU" sz="1800" b="1" kern="1200" dirty="0" smtClean="0"/>
            <a:t>№ 232/551 </a:t>
          </a:r>
          <a:r>
            <a:rPr lang="ru-RU" sz="1800" b="1" kern="1200" dirty="0"/>
            <a:t>«Об утверждении Порядка проведения государственной итоговой аттестации по образовательным программам основного общего образования»</a:t>
          </a:r>
        </a:p>
      </dsp:txBody>
      <dsp:txXfrm>
        <a:off x="1814045" y="0"/>
        <a:ext cx="6394866" cy="1722627"/>
      </dsp:txXfrm>
    </dsp:sp>
    <dsp:sp modelId="{90046B0A-6948-4423-9912-1E0826AEC7D1}">
      <dsp:nvSpPr>
        <dsp:cNvPr id="0" name=""/>
        <dsp:cNvSpPr/>
      </dsp:nvSpPr>
      <dsp:spPr>
        <a:xfrm>
          <a:off x="258111" y="172262"/>
          <a:ext cx="1470084" cy="137810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D2C06D-5BD5-4774-B17D-4AB1B665BAAD}">
      <dsp:nvSpPr>
        <dsp:cNvPr id="0" name=""/>
        <dsp:cNvSpPr/>
      </dsp:nvSpPr>
      <dsp:spPr>
        <a:xfrm>
          <a:off x="0" y="1894890"/>
          <a:ext cx="8208911" cy="172262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7800" lvl="0" indent="0" algn="just" defTabSz="800100">
            <a:lnSpc>
              <a:spcPct val="90000"/>
            </a:lnSpc>
            <a:spcBef>
              <a:spcPct val="0"/>
            </a:spcBef>
            <a:spcAft>
              <a:spcPct val="35000"/>
            </a:spcAft>
          </a:pPr>
          <a:r>
            <a:rPr lang="ru-RU" sz="1800" b="1" kern="1200" dirty="0"/>
            <a:t>Приказ Министерства просвещения Российской Федерации и Федеральной службы по надзору в сфере образования и науки от 4 апреля 2023 года </a:t>
          </a:r>
          <a:r>
            <a:rPr lang="ru-RU" sz="1800" b="1" kern="1200" dirty="0" smtClean="0"/>
            <a:t>№ 233/552 </a:t>
          </a:r>
          <a:r>
            <a:rPr lang="ru-RU" sz="1800" b="1" kern="1200" dirty="0"/>
            <a:t>«Об утверждении Порядка проведения государственной итоговой аттестации по образовательным программам среднего общего образования»</a:t>
          </a:r>
        </a:p>
      </dsp:txBody>
      <dsp:txXfrm>
        <a:off x="1814045" y="1894890"/>
        <a:ext cx="6394866" cy="1722627"/>
      </dsp:txXfrm>
    </dsp:sp>
    <dsp:sp modelId="{203729B1-CF7C-4C63-AD25-4929ABD24DA8}">
      <dsp:nvSpPr>
        <dsp:cNvPr id="0" name=""/>
        <dsp:cNvSpPr/>
      </dsp:nvSpPr>
      <dsp:spPr>
        <a:xfrm>
          <a:off x="258111" y="2067153"/>
          <a:ext cx="1470084" cy="137810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EAF0E-60B7-4521-8B7D-0E68230DF18F}">
      <dsp:nvSpPr>
        <dsp:cNvPr id="0" name=""/>
        <dsp:cNvSpPr/>
      </dsp:nvSpPr>
      <dsp:spPr>
        <a:xfrm rot="5400000">
          <a:off x="1126131" y="862164"/>
          <a:ext cx="1292683" cy="1522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C8966F-273D-4B16-AE5D-7656EFB2FF26}">
      <dsp:nvSpPr>
        <dsp:cNvPr id="0" name=""/>
        <dsp:cNvSpPr/>
      </dsp:nvSpPr>
      <dsp:spPr>
        <a:xfrm>
          <a:off x="511727" y="19512"/>
          <a:ext cx="3529588" cy="10550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bg1"/>
              </a:solidFill>
              <a:latin typeface="Arial" panose="020B0604020202020204" pitchFamily="34" charset="0"/>
              <a:cs typeface="Arial" panose="020B0604020202020204" pitchFamily="34" charset="0"/>
            </a:rPr>
            <a:t>В основном периоде проведения ЕГЭ предусмотрены дополнительные дни </a:t>
          </a:r>
          <a:r>
            <a:rPr lang="ru-RU" sz="1100" b="1" kern="1200" dirty="0" smtClean="0">
              <a:solidFill>
                <a:srgbClr val="92D050"/>
              </a:solidFill>
              <a:latin typeface="Arial" panose="020B0604020202020204" pitchFamily="34" charset="0"/>
              <a:cs typeface="Arial" panose="020B0604020202020204" pitchFamily="34" charset="0"/>
            </a:rPr>
            <a:t>(3 и 4 июля 2025 года) </a:t>
          </a:r>
          <a:r>
            <a:rPr lang="ru-RU" sz="1100" b="1" kern="1200" dirty="0" smtClean="0">
              <a:solidFill>
                <a:schemeClr val="bg1"/>
              </a:solidFill>
              <a:latin typeface="Arial" panose="020B0604020202020204" pitchFamily="34" charset="0"/>
              <a:cs typeface="Arial" panose="020B0604020202020204" pitchFamily="34" charset="0"/>
            </a:rPr>
            <a:t>для выпускников текущего года, экстернов</a:t>
          </a:r>
          <a:endParaRPr lang="ru-RU" sz="1100" b="1" kern="1200" dirty="0">
            <a:solidFill>
              <a:schemeClr val="bg1"/>
            </a:solidFill>
            <a:latin typeface="Arial" panose="020B0604020202020204" pitchFamily="34" charset="0"/>
            <a:cs typeface="Arial" panose="020B0604020202020204" pitchFamily="34" charset="0"/>
          </a:endParaRPr>
        </a:p>
      </dsp:txBody>
      <dsp:txXfrm>
        <a:off x="542627" y="50412"/>
        <a:ext cx="3467788" cy="993208"/>
      </dsp:txXfrm>
    </dsp:sp>
    <dsp:sp modelId="{E3C7A266-A503-4A22-B857-3292198C5CB7}">
      <dsp:nvSpPr>
        <dsp:cNvPr id="0" name=""/>
        <dsp:cNvSpPr/>
      </dsp:nvSpPr>
      <dsp:spPr>
        <a:xfrm rot="5400000">
          <a:off x="1127087" y="2161095"/>
          <a:ext cx="1290773" cy="1522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3C5FCB-C4F5-4049-912F-7AF65919814B}">
      <dsp:nvSpPr>
        <dsp:cNvPr id="0" name=""/>
        <dsp:cNvSpPr/>
      </dsp:nvSpPr>
      <dsp:spPr>
        <a:xfrm>
          <a:off x="511727" y="1328307"/>
          <a:ext cx="3529588" cy="103731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bg1"/>
              </a:solidFill>
              <a:latin typeface="Arial" panose="020B0604020202020204" pitchFamily="34" charset="0"/>
              <a:cs typeface="Arial" panose="020B0604020202020204" pitchFamily="34" charset="0"/>
            </a:rPr>
            <a:t>Участники ГИА вправе в дополнительные дни по своему желанию </a:t>
          </a:r>
          <a:r>
            <a:rPr lang="ru-RU" sz="1100" b="1" kern="1200" dirty="0" smtClean="0">
              <a:solidFill>
                <a:srgbClr val="92D050"/>
              </a:solidFill>
              <a:latin typeface="Arial" panose="020B0604020202020204" pitchFamily="34" charset="0"/>
              <a:cs typeface="Arial" panose="020B0604020202020204" pitchFamily="34" charset="0"/>
            </a:rPr>
            <a:t>один раз пересдать ЕГЭ </a:t>
          </a:r>
          <a:r>
            <a:rPr lang="ru-RU" sz="1100" b="1" kern="1200" dirty="0" smtClean="0">
              <a:solidFill>
                <a:schemeClr val="bg1"/>
              </a:solidFill>
              <a:latin typeface="Arial" panose="020B0604020202020204" pitchFamily="34" charset="0"/>
              <a:cs typeface="Arial" panose="020B0604020202020204" pitchFamily="34" charset="0"/>
            </a:rPr>
            <a:t>по одному учебному предмету по своему выбору из числа учебных предметов, сданных в текущем году (году сдачи экзамена), а также из числа учебных предметов, сданных в X классе.</a:t>
          </a:r>
          <a:endParaRPr lang="ru-RU" sz="1100" b="1" kern="1200" dirty="0">
            <a:solidFill>
              <a:schemeClr val="bg1"/>
            </a:solidFill>
            <a:latin typeface="Arial" panose="020B0604020202020204" pitchFamily="34" charset="0"/>
            <a:cs typeface="Arial" panose="020B0604020202020204" pitchFamily="34" charset="0"/>
          </a:endParaRPr>
        </a:p>
      </dsp:txBody>
      <dsp:txXfrm>
        <a:off x="542109" y="1358689"/>
        <a:ext cx="3468824" cy="976550"/>
      </dsp:txXfrm>
    </dsp:sp>
    <dsp:sp modelId="{76BF22B5-0E7F-433F-929E-B06C7235F019}">
      <dsp:nvSpPr>
        <dsp:cNvPr id="0" name=""/>
        <dsp:cNvSpPr/>
      </dsp:nvSpPr>
      <dsp:spPr>
        <a:xfrm rot="21598920">
          <a:off x="1779826" y="2809492"/>
          <a:ext cx="4073212" cy="1522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9D18D0-6390-43A3-818A-0D43571E49B9}">
      <dsp:nvSpPr>
        <dsp:cNvPr id="0" name=""/>
        <dsp:cNvSpPr/>
      </dsp:nvSpPr>
      <dsp:spPr>
        <a:xfrm>
          <a:off x="511727" y="2619407"/>
          <a:ext cx="3529588" cy="10511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bg1"/>
              </a:solidFill>
              <a:latin typeface="Arial" panose="020B0604020202020204" pitchFamily="34" charset="0"/>
              <a:cs typeface="Arial" panose="020B0604020202020204" pitchFamily="34" charset="0"/>
            </a:rPr>
            <a:t>В случае если участник ГИА изъявил желание в дополнительные дни пересдать ЕГЭ по математике, сданный в текущем году (году сдачи экзамена) или сданный в X классе, участник ГИА вправе изменить сданный уровень ЕГЭ по математике.</a:t>
          </a:r>
          <a:endParaRPr lang="ru-RU" sz="1100" b="1" kern="1200" dirty="0">
            <a:solidFill>
              <a:schemeClr val="bg1"/>
            </a:solidFill>
            <a:latin typeface="Arial" panose="020B0604020202020204" pitchFamily="34" charset="0"/>
            <a:cs typeface="Arial" panose="020B0604020202020204" pitchFamily="34" charset="0"/>
          </a:endParaRPr>
        </a:p>
      </dsp:txBody>
      <dsp:txXfrm>
        <a:off x="542514" y="2650194"/>
        <a:ext cx="3468014" cy="989587"/>
      </dsp:txXfrm>
    </dsp:sp>
    <dsp:sp modelId="{BD723999-8BCF-49CE-A603-5021016D06AB}">
      <dsp:nvSpPr>
        <dsp:cNvPr id="0" name=""/>
        <dsp:cNvSpPr/>
      </dsp:nvSpPr>
      <dsp:spPr>
        <a:xfrm rot="16200000">
          <a:off x="5210296" y="2155099"/>
          <a:ext cx="1300188" cy="1522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837C369-76E6-423A-92C6-B3B6DC061DB0}">
      <dsp:nvSpPr>
        <dsp:cNvPr id="0" name=""/>
        <dsp:cNvSpPr/>
      </dsp:nvSpPr>
      <dsp:spPr>
        <a:xfrm>
          <a:off x="4599644" y="2616849"/>
          <a:ext cx="3529588" cy="10537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bg1"/>
              </a:solidFill>
              <a:latin typeface="Arial" panose="020B0604020202020204" pitchFamily="34" charset="0"/>
              <a:cs typeface="Arial" panose="020B0604020202020204" pitchFamily="34" charset="0"/>
            </a:rPr>
            <a:t>Участники ГИА </a:t>
          </a:r>
          <a:r>
            <a:rPr lang="ru-RU" sz="1100" b="1" kern="1200" dirty="0" smtClean="0">
              <a:solidFill>
                <a:srgbClr val="92D050"/>
              </a:solidFill>
              <a:latin typeface="Arial" panose="020B0604020202020204" pitchFamily="34" charset="0"/>
              <a:cs typeface="Arial" panose="020B0604020202020204" pitchFamily="34" charset="0"/>
            </a:rPr>
            <a:t>подают в ГЭК заявления </a:t>
          </a:r>
          <a:r>
            <a:rPr lang="ru-RU" sz="1100" b="1" kern="1200" dirty="0" smtClean="0">
              <a:solidFill>
                <a:schemeClr val="bg1"/>
              </a:solidFill>
              <a:latin typeface="Arial" panose="020B0604020202020204" pitchFamily="34" charset="0"/>
              <a:cs typeface="Arial" panose="020B0604020202020204" pitchFamily="34" charset="0"/>
            </a:rPr>
            <a:t>с указанием пересдаваемого учебного предмета ЕГЭ (при необходимости уровня (базового или профильного) пересдаваемого ЕГЭ по математике).</a:t>
          </a:r>
          <a:endParaRPr lang="ru-RU" sz="1100" b="1" kern="1200" dirty="0">
            <a:solidFill>
              <a:schemeClr val="bg1"/>
            </a:solidFill>
            <a:latin typeface="Arial" panose="020B0604020202020204" pitchFamily="34" charset="0"/>
            <a:cs typeface="Arial" panose="020B0604020202020204" pitchFamily="34" charset="0"/>
          </a:endParaRPr>
        </a:p>
      </dsp:txBody>
      <dsp:txXfrm>
        <a:off x="4630506" y="2647711"/>
        <a:ext cx="3467864" cy="991995"/>
      </dsp:txXfrm>
    </dsp:sp>
    <dsp:sp modelId="{9111ABEC-0E72-40F2-AAAC-E6206C86A7FB}">
      <dsp:nvSpPr>
        <dsp:cNvPr id="0" name=""/>
        <dsp:cNvSpPr/>
      </dsp:nvSpPr>
      <dsp:spPr>
        <a:xfrm rot="16200000">
          <a:off x="5210296" y="847594"/>
          <a:ext cx="1300188" cy="1522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B45B49-531B-4D84-B301-D5F90729CCC2}">
      <dsp:nvSpPr>
        <dsp:cNvPr id="0" name=""/>
        <dsp:cNvSpPr/>
      </dsp:nvSpPr>
      <dsp:spPr>
        <a:xfrm>
          <a:off x="4599644" y="1309344"/>
          <a:ext cx="3529588" cy="10537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100000"/>
            </a:lnSpc>
            <a:spcBef>
              <a:spcPct val="0"/>
            </a:spcBef>
            <a:spcAft>
              <a:spcPts val="0"/>
            </a:spcAft>
          </a:pPr>
          <a:r>
            <a:rPr lang="ru-RU" sz="1000" b="1" kern="1200" dirty="0" smtClean="0">
              <a:solidFill>
                <a:schemeClr val="bg1"/>
              </a:solidFill>
              <a:latin typeface="Arial" panose="020B0604020202020204" pitchFamily="34" charset="0"/>
              <a:cs typeface="Arial" panose="020B0604020202020204" pitchFamily="34" charset="0"/>
            </a:rPr>
            <a:t>Указанные </a:t>
          </a:r>
          <a:r>
            <a:rPr lang="ru-RU" sz="1000" b="1" kern="1200" dirty="0" smtClean="0">
              <a:solidFill>
                <a:srgbClr val="92D050"/>
              </a:solidFill>
              <a:latin typeface="Arial" panose="020B0604020202020204" pitchFamily="34" charset="0"/>
              <a:cs typeface="Arial" panose="020B0604020202020204" pitchFamily="34" charset="0"/>
            </a:rPr>
            <a:t>заявления подаются</a:t>
          </a:r>
          <a:r>
            <a:rPr lang="ru-RU" sz="1000" b="1" kern="1200" dirty="0" smtClean="0">
              <a:solidFill>
                <a:schemeClr val="bg1"/>
              </a:solidFill>
              <a:latin typeface="Arial" panose="020B0604020202020204" pitchFamily="34" charset="0"/>
              <a:cs typeface="Arial" panose="020B0604020202020204" pitchFamily="34" charset="0"/>
            </a:rPr>
            <a:t> участниками ГИА не ранее шести рабочих дней и не позднее двух рабочих дней до дня экзамена, пересдаваемого в дополнительный день:</a:t>
          </a:r>
        </a:p>
        <a:p>
          <a:pPr lvl="0" algn="ctr" defTabSz="444500">
            <a:lnSpc>
              <a:spcPct val="100000"/>
            </a:lnSpc>
            <a:spcBef>
              <a:spcPct val="0"/>
            </a:spcBef>
            <a:spcAft>
              <a:spcPts val="0"/>
            </a:spcAft>
          </a:pPr>
          <a:r>
            <a:rPr lang="ru-RU" sz="1000" b="1" kern="1200" dirty="0" smtClean="0">
              <a:solidFill>
                <a:srgbClr val="92D050"/>
              </a:solidFill>
              <a:latin typeface="Arial" panose="020B0604020202020204" pitchFamily="34" charset="0"/>
              <a:cs typeface="Arial" panose="020B0604020202020204" pitchFamily="34" charset="0"/>
            </a:rPr>
            <a:t>25.06-30.06 для 3 июля</a:t>
          </a:r>
        </a:p>
        <a:p>
          <a:pPr lvl="0" algn="ctr" defTabSz="444500">
            <a:lnSpc>
              <a:spcPct val="100000"/>
            </a:lnSpc>
            <a:spcBef>
              <a:spcPct val="0"/>
            </a:spcBef>
            <a:spcAft>
              <a:spcPts val="0"/>
            </a:spcAft>
          </a:pPr>
          <a:r>
            <a:rPr lang="ru-RU" sz="1000" b="1" kern="1200" dirty="0" smtClean="0">
              <a:solidFill>
                <a:srgbClr val="92D050"/>
              </a:solidFill>
              <a:latin typeface="Arial" panose="020B0604020202020204" pitchFamily="34" charset="0"/>
              <a:cs typeface="Arial" panose="020B0604020202020204" pitchFamily="34" charset="0"/>
            </a:rPr>
            <a:t>26.06-01.07 для 4 июля</a:t>
          </a:r>
          <a:endParaRPr lang="ru-RU" sz="1000" b="1" kern="1200" dirty="0">
            <a:solidFill>
              <a:srgbClr val="92D050"/>
            </a:solidFill>
            <a:latin typeface="Arial" panose="020B0604020202020204" pitchFamily="34" charset="0"/>
            <a:cs typeface="Arial" panose="020B0604020202020204" pitchFamily="34" charset="0"/>
          </a:endParaRPr>
        </a:p>
      </dsp:txBody>
      <dsp:txXfrm>
        <a:off x="4630506" y="1340206"/>
        <a:ext cx="3467864" cy="991995"/>
      </dsp:txXfrm>
    </dsp:sp>
    <dsp:sp modelId="{A44F5AEB-707C-4DF4-A26E-9D3F433C8A76}">
      <dsp:nvSpPr>
        <dsp:cNvPr id="0" name=""/>
        <dsp:cNvSpPr/>
      </dsp:nvSpPr>
      <dsp:spPr>
        <a:xfrm>
          <a:off x="4599644" y="1838"/>
          <a:ext cx="3529588" cy="10537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rgbClr val="92D050"/>
              </a:solidFill>
              <a:latin typeface="Arial" panose="020B0604020202020204" pitchFamily="34" charset="0"/>
              <a:cs typeface="Arial" panose="020B0604020202020204" pitchFamily="34" charset="0"/>
            </a:rPr>
            <a:t>Предыдущий результат ЕГЭ </a:t>
          </a:r>
          <a:r>
            <a:rPr lang="ru-RU" sz="1100" b="1" kern="1200" dirty="0" smtClean="0">
              <a:solidFill>
                <a:schemeClr val="bg1"/>
              </a:solidFill>
              <a:latin typeface="Arial" panose="020B0604020202020204" pitchFamily="34" charset="0"/>
              <a:cs typeface="Arial" panose="020B0604020202020204" pitchFamily="34" charset="0"/>
            </a:rPr>
            <a:t>по пересдаваемому учебному предмету, полученный участником ГИА в текущем году (году сдачи экзамена) (полученный в X классе), </a:t>
          </a:r>
          <a:r>
            <a:rPr lang="ru-RU" sz="1100" b="1" kern="1200" dirty="0" smtClean="0">
              <a:solidFill>
                <a:srgbClr val="92D050"/>
              </a:solidFill>
              <a:latin typeface="Arial" panose="020B0604020202020204" pitchFamily="34" charset="0"/>
              <a:cs typeface="Arial" panose="020B0604020202020204" pitchFamily="34" charset="0"/>
            </a:rPr>
            <a:t>аннулируется</a:t>
          </a:r>
          <a:r>
            <a:rPr lang="ru-RU" sz="1100" b="1" kern="1200" dirty="0" smtClean="0">
              <a:solidFill>
                <a:schemeClr val="bg1"/>
              </a:solidFill>
              <a:latin typeface="Arial" panose="020B0604020202020204" pitchFamily="34" charset="0"/>
              <a:cs typeface="Arial" panose="020B0604020202020204" pitchFamily="34" charset="0"/>
            </a:rPr>
            <a:t> решением председателя ГЭК.</a:t>
          </a:r>
          <a:endParaRPr lang="ru-RU" sz="1100" b="1" kern="1200" dirty="0">
            <a:solidFill>
              <a:schemeClr val="bg1"/>
            </a:solidFill>
            <a:latin typeface="Arial" panose="020B0604020202020204" pitchFamily="34" charset="0"/>
            <a:cs typeface="Arial" panose="020B0604020202020204" pitchFamily="34" charset="0"/>
          </a:endParaRPr>
        </a:p>
      </dsp:txBody>
      <dsp:txXfrm>
        <a:off x="4630506" y="32700"/>
        <a:ext cx="3467864" cy="9919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8208911" cy="172262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ru-RU" sz="2800" b="1" kern="1200" dirty="0"/>
            <a:t>Рособрнадзор</a:t>
          </a:r>
        </a:p>
        <a:p>
          <a:pPr lvl="0" algn="l" defTabSz="1244600">
            <a:lnSpc>
              <a:spcPct val="90000"/>
            </a:lnSpc>
            <a:spcBef>
              <a:spcPct val="0"/>
            </a:spcBef>
            <a:spcAft>
              <a:spcPct val="35000"/>
            </a:spcAft>
          </a:pPr>
          <a:r>
            <a:rPr lang="en-US" sz="2500" b="1" kern="1200" dirty="0">
              <a:solidFill>
                <a:schemeClr val="tx2"/>
              </a:solidFill>
              <a:hlinkClick xmlns:r="http://schemas.openxmlformats.org/officeDocument/2006/relationships" r:id="rId1"/>
            </a:rPr>
            <a:t>https://obrnadzor.gov.ru/gia/</a:t>
          </a:r>
          <a:endParaRPr lang="ru-RU" sz="2500" b="1" kern="1200" dirty="0">
            <a:solidFill>
              <a:schemeClr val="tx2"/>
            </a:solidFill>
          </a:endParaRPr>
        </a:p>
      </dsp:txBody>
      <dsp:txXfrm>
        <a:off x="1814045" y="0"/>
        <a:ext cx="6394866" cy="1722627"/>
      </dsp:txXfrm>
    </dsp:sp>
    <dsp:sp modelId="{90046B0A-6948-4423-9912-1E0826AEC7D1}">
      <dsp:nvSpPr>
        <dsp:cNvPr id="0" name=""/>
        <dsp:cNvSpPr/>
      </dsp:nvSpPr>
      <dsp:spPr>
        <a:xfrm>
          <a:off x="172262" y="172262"/>
          <a:ext cx="1641782" cy="137810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 b="-5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D2C06D-5BD5-4774-B17D-4AB1B665BAAD}">
      <dsp:nvSpPr>
        <dsp:cNvPr id="0" name=""/>
        <dsp:cNvSpPr/>
      </dsp:nvSpPr>
      <dsp:spPr>
        <a:xfrm>
          <a:off x="0" y="1894890"/>
          <a:ext cx="8208911" cy="172262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ru-RU" sz="2800" b="1" kern="1200" dirty="0"/>
            <a:t>Федеральный институт педагогических измерений (ФИПИ) - разработчики КИМ ОГЭ и ЕГЭ</a:t>
          </a:r>
        </a:p>
        <a:p>
          <a:pPr lvl="0" algn="l" defTabSz="1244600">
            <a:lnSpc>
              <a:spcPct val="90000"/>
            </a:lnSpc>
            <a:spcBef>
              <a:spcPct val="0"/>
            </a:spcBef>
            <a:spcAft>
              <a:spcPct val="35000"/>
            </a:spcAft>
          </a:pPr>
          <a:r>
            <a:rPr lang="en-US" sz="2500" b="1" kern="1200" dirty="0">
              <a:solidFill>
                <a:schemeClr val="tx2"/>
              </a:solidFill>
              <a:hlinkClick xmlns:r="http://schemas.openxmlformats.org/officeDocument/2006/relationships" r:id="rId3"/>
            </a:rPr>
            <a:t>https://fipi.ru/</a:t>
          </a:r>
          <a:endParaRPr lang="ru-RU" sz="2500" b="1" kern="1200" dirty="0">
            <a:solidFill>
              <a:schemeClr val="tx2"/>
            </a:solidFill>
          </a:endParaRPr>
        </a:p>
      </dsp:txBody>
      <dsp:txXfrm>
        <a:off x="1814045" y="1894890"/>
        <a:ext cx="6394866" cy="1722627"/>
      </dsp:txXfrm>
    </dsp:sp>
    <dsp:sp modelId="{203729B1-CF7C-4C63-AD25-4929ABD24DA8}">
      <dsp:nvSpPr>
        <dsp:cNvPr id="0" name=""/>
        <dsp:cNvSpPr/>
      </dsp:nvSpPr>
      <dsp:spPr>
        <a:xfrm>
          <a:off x="172262" y="2067153"/>
          <a:ext cx="1641782" cy="1378102"/>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2000" b="-2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5904655" cy="11307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b="1" kern="1200" dirty="0"/>
            <a:t>Сайт «ЕГЭ в Карелии»</a:t>
          </a:r>
        </a:p>
        <a:p>
          <a:pPr lvl="0" algn="l" defTabSz="889000">
            <a:lnSpc>
              <a:spcPct val="90000"/>
            </a:lnSpc>
            <a:spcBef>
              <a:spcPct val="0"/>
            </a:spcBef>
            <a:spcAft>
              <a:spcPct val="35000"/>
            </a:spcAft>
          </a:pPr>
          <a:r>
            <a:rPr lang="en-US" sz="1800" b="1" kern="1200" dirty="0">
              <a:solidFill>
                <a:schemeClr val="tx2"/>
              </a:solidFill>
              <a:hlinkClick xmlns:r="http://schemas.openxmlformats.org/officeDocument/2006/relationships" r:id="rId1"/>
            </a:rPr>
            <a:t>https://ege.karelia.ru/</a:t>
          </a:r>
          <a:endParaRPr lang="ru-RU" sz="1800" kern="1200" dirty="0">
            <a:solidFill>
              <a:schemeClr val="tx2"/>
            </a:solidFill>
          </a:endParaRPr>
        </a:p>
      </dsp:txBody>
      <dsp:txXfrm>
        <a:off x="1294006" y="0"/>
        <a:ext cx="4610649" cy="1130750"/>
      </dsp:txXfrm>
    </dsp:sp>
    <dsp:sp modelId="{90046B0A-6948-4423-9912-1E0826AEC7D1}">
      <dsp:nvSpPr>
        <dsp:cNvPr id="0" name=""/>
        <dsp:cNvSpPr/>
      </dsp:nvSpPr>
      <dsp:spPr>
        <a:xfrm>
          <a:off x="113075" y="113075"/>
          <a:ext cx="1180931" cy="904600"/>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000" r="-2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D2C06D-5BD5-4774-B17D-4AB1B665BAAD}">
      <dsp:nvSpPr>
        <dsp:cNvPr id="0" name=""/>
        <dsp:cNvSpPr/>
      </dsp:nvSpPr>
      <dsp:spPr>
        <a:xfrm>
          <a:off x="0" y="1243825"/>
          <a:ext cx="5904655" cy="11307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b="1" kern="1200" dirty="0"/>
            <a:t>Раздел ГИА-9</a:t>
          </a:r>
        </a:p>
        <a:p>
          <a:pPr lvl="0" algn="l" defTabSz="889000">
            <a:lnSpc>
              <a:spcPct val="90000"/>
            </a:lnSpc>
            <a:spcBef>
              <a:spcPct val="0"/>
            </a:spcBef>
            <a:spcAft>
              <a:spcPct val="35000"/>
            </a:spcAft>
          </a:pPr>
          <a:r>
            <a:rPr lang="ru-RU" sz="2000" b="1" kern="1200" dirty="0"/>
            <a:t>на сайте ГАУ РК «ЦОКО»</a:t>
          </a:r>
        </a:p>
        <a:p>
          <a:pPr lvl="0" algn="l" defTabSz="889000">
            <a:lnSpc>
              <a:spcPct val="90000"/>
            </a:lnSpc>
            <a:spcBef>
              <a:spcPct val="0"/>
            </a:spcBef>
            <a:spcAft>
              <a:spcPct val="35000"/>
            </a:spcAft>
          </a:pPr>
          <a:r>
            <a:rPr lang="en-US" sz="1800" b="1" kern="1200" dirty="0">
              <a:solidFill>
                <a:schemeClr val="tx2"/>
              </a:solidFill>
              <a:hlinkClick xmlns:r="http://schemas.openxmlformats.org/officeDocument/2006/relationships" r:id="rId3"/>
            </a:rPr>
            <a:t>https://www.coko.karelia.ru/</a:t>
          </a:r>
          <a:endParaRPr lang="ru-RU" sz="1800" kern="1200" dirty="0">
            <a:solidFill>
              <a:schemeClr val="tx2"/>
            </a:solidFill>
          </a:endParaRPr>
        </a:p>
      </dsp:txBody>
      <dsp:txXfrm>
        <a:off x="1294006" y="1243825"/>
        <a:ext cx="4610649" cy="1130750"/>
      </dsp:txXfrm>
    </dsp:sp>
    <dsp:sp modelId="{203729B1-CF7C-4C63-AD25-4929ABD24DA8}">
      <dsp:nvSpPr>
        <dsp:cNvPr id="0" name=""/>
        <dsp:cNvSpPr/>
      </dsp:nvSpPr>
      <dsp:spPr>
        <a:xfrm>
          <a:off x="113075" y="1356900"/>
          <a:ext cx="1180931" cy="904600"/>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000" r="-1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8E0530-E9D2-4020-BB03-18ED2054A0C4}">
      <dsp:nvSpPr>
        <dsp:cNvPr id="0" name=""/>
        <dsp:cNvSpPr/>
      </dsp:nvSpPr>
      <dsp:spPr>
        <a:xfrm>
          <a:off x="0" y="2487651"/>
          <a:ext cx="5904655" cy="11307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ru-RU" sz="2200" b="1" kern="1200" dirty="0"/>
            <a:t>Группа «ГИА в Карелии» ВКонтакте</a:t>
          </a:r>
        </a:p>
        <a:p>
          <a:pPr lvl="0" algn="l" defTabSz="977900">
            <a:lnSpc>
              <a:spcPct val="90000"/>
            </a:lnSpc>
            <a:spcBef>
              <a:spcPct val="0"/>
            </a:spcBef>
            <a:spcAft>
              <a:spcPct val="35000"/>
            </a:spcAft>
          </a:pPr>
          <a:r>
            <a:rPr lang="en-US" sz="2200" b="1" kern="1200" dirty="0">
              <a:solidFill>
                <a:schemeClr val="tx2"/>
              </a:solidFill>
              <a:hlinkClick xmlns:r="http://schemas.openxmlformats.org/officeDocument/2006/relationships" r:id="rId5"/>
            </a:rPr>
            <a:t>https://vk.com/gia_rk</a:t>
          </a:r>
          <a:endParaRPr lang="ru-RU" sz="2200" kern="1200" dirty="0">
            <a:solidFill>
              <a:schemeClr val="tx2"/>
            </a:solidFill>
          </a:endParaRPr>
        </a:p>
      </dsp:txBody>
      <dsp:txXfrm>
        <a:off x="1294006" y="2487651"/>
        <a:ext cx="4610649" cy="1130750"/>
      </dsp:txXfrm>
    </dsp:sp>
    <dsp:sp modelId="{97028168-1536-47FB-AD94-1AB4E62FF101}">
      <dsp:nvSpPr>
        <dsp:cNvPr id="0" name=""/>
        <dsp:cNvSpPr/>
      </dsp:nvSpPr>
      <dsp:spPr>
        <a:xfrm>
          <a:off x="113075" y="2600726"/>
          <a:ext cx="1180931" cy="904600"/>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4000" r="-4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8352928" cy="377672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2333625" lvl="0" indent="0" algn="ctr" defTabSz="711200">
            <a:lnSpc>
              <a:spcPct val="90000"/>
            </a:lnSpc>
            <a:spcBef>
              <a:spcPct val="0"/>
            </a:spcBef>
            <a:spcAft>
              <a:spcPct val="35000"/>
            </a:spcAft>
          </a:pPr>
          <a:r>
            <a:rPr lang="ru-RU" sz="1600" b="1" kern="1200" dirty="0">
              <a:solidFill>
                <a:schemeClr val="tx2"/>
              </a:solidFill>
              <a:latin typeface="Arial" panose="020B0604020202020204" pitchFamily="34" charset="0"/>
              <a:cs typeface="Arial" panose="020B0604020202020204" pitchFamily="34" charset="0"/>
            </a:rPr>
            <a:t>Бесплатное приложение разработано для выпускников, сдающих ЕГЭ.</a:t>
          </a:r>
        </a:p>
        <a:p>
          <a:pPr marL="2333625" lvl="0" indent="0" algn="ctr" defTabSz="711200">
            <a:lnSpc>
              <a:spcPct val="90000"/>
            </a:lnSpc>
            <a:spcBef>
              <a:spcPct val="0"/>
            </a:spcBef>
            <a:spcAft>
              <a:spcPct val="35000"/>
            </a:spcAft>
          </a:pPr>
          <a:r>
            <a:rPr lang="ru-RU" sz="1600" b="1" kern="1200" dirty="0">
              <a:solidFill>
                <a:schemeClr val="tx1"/>
              </a:solidFill>
              <a:latin typeface="Arial" panose="020B0604020202020204" pitchFamily="34" charset="0"/>
              <a:cs typeface="Arial" panose="020B0604020202020204" pitchFamily="34" charset="0"/>
            </a:rPr>
            <a:t>Оно поможет ребятам более комфортно подготовиться к экзаменам, всегда иметь всю необходимую информацию при себе. </a:t>
          </a:r>
        </a:p>
        <a:p>
          <a:pPr marL="2333625" lvl="0" indent="0" algn="ctr" defTabSz="711200">
            <a:lnSpc>
              <a:spcPct val="90000"/>
            </a:lnSpc>
            <a:spcBef>
              <a:spcPct val="0"/>
            </a:spcBef>
            <a:spcAft>
              <a:spcPct val="35000"/>
            </a:spcAft>
          </a:pPr>
          <a:r>
            <a:rPr lang="ru-RU" sz="1600" b="1" kern="1200" dirty="0">
              <a:solidFill>
                <a:schemeClr val="tx1"/>
              </a:solidFill>
              <a:latin typeface="Arial" panose="020B0604020202020204" pitchFamily="34" charset="0"/>
              <a:cs typeface="Arial" panose="020B0604020202020204" pitchFamily="34" charset="0"/>
            </a:rPr>
            <a:t>Скачать его можно по ссылкам: </a:t>
          </a:r>
        </a:p>
        <a:p>
          <a:pPr marL="2333625" lvl="0" indent="0" algn="ctr" defTabSz="711200">
            <a:lnSpc>
              <a:spcPct val="90000"/>
            </a:lnSpc>
            <a:spcBef>
              <a:spcPct val="0"/>
            </a:spcBef>
            <a:spcAft>
              <a:spcPct val="35000"/>
            </a:spcAft>
          </a:pPr>
          <a:r>
            <a:rPr lang="ru-RU" sz="1600" b="1" kern="1200" dirty="0">
              <a:solidFill>
                <a:schemeClr val="tx1"/>
              </a:solidFill>
              <a:latin typeface="Arial" panose="020B0604020202020204" pitchFamily="34" charset="0"/>
              <a:cs typeface="Arial" panose="020B0604020202020204" pitchFamily="34" charset="0"/>
            </a:rPr>
            <a:t>Для </a:t>
          </a:r>
          <a:r>
            <a:rPr lang="en-US" sz="1600" b="1" kern="1200" dirty="0">
              <a:solidFill>
                <a:schemeClr val="tx1"/>
              </a:solidFill>
              <a:latin typeface="Arial" panose="020B0604020202020204" pitchFamily="34" charset="0"/>
              <a:cs typeface="Arial" panose="020B0604020202020204" pitchFamily="34" charset="0"/>
            </a:rPr>
            <a:t>Android:</a:t>
          </a:r>
          <a:endParaRPr lang="ru-RU" sz="1600" b="1" kern="1200" dirty="0">
            <a:solidFill>
              <a:schemeClr val="tx1"/>
            </a:solidFill>
            <a:latin typeface="Arial" panose="020B0604020202020204" pitchFamily="34" charset="0"/>
            <a:cs typeface="Arial" panose="020B0604020202020204" pitchFamily="34" charset="0"/>
          </a:endParaRPr>
        </a:p>
        <a:p>
          <a:pPr marL="2333625" lvl="0" indent="0" algn="ctr" defTabSz="711200">
            <a:lnSpc>
              <a:spcPct val="90000"/>
            </a:lnSpc>
            <a:spcBef>
              <a:spcPct val="0"/>
            </a:spcBef>
            <a:spcAft>
              <a:spcPct val="35000"/>
            </a:spcAft>
          </a:pPr>
          <a:r>
            <a:rPr lang="en-US" sz="1600" b="1" kern="1200" dirty="0">
              <a:solidFill>
                <a:schemeClr val="tx1"/>
              </a:solidFill>
              <a:latin typeface="Arial" panose="020B0604020202020204" pitchFamily="34" charset="0"/>
              <a:cs typeface="Arial" panose="020B0604020202020204" pitchFamily="34" charset="0"/>
              <a:hlinkClick xmlns:r="http://schemas.openxmlformats.org/officeDocument/2006/relationships" r:id="rId1"/>
            </a:rPr>
            <a:t>https://vk.cc/c1kwah</a:t>
          </a:r>
          <a:endParaRPr lang="ru-RU" sz="1600" b="1" kern="1200" dirty="0">
            <a:solidFill>
              <a:schemeClr val="tx1"/>
            </a:solidFill>
            <a:latin typeface="Arial" panose="020B0604020202020204" pitchFamily="34" charset="0"/>
            <a:cs typeface="Arial" panose="020B0604020202020204" pitchFamily="34" charset="0"/>
          </a:endParaRPr>
        </a:p>
        <a:p>
          <a:pPr marL="2333625" lvl="0" indent="0" algn="ctr" defTabSz="711200">
            <a:lnSpc>
              <a:spcPct val="90000"/>
            </a:lnSpc>
            <a:spcBef>
              <a:spcPct val="0"/>
            </a:spcBef>
            <a:spcAft>
              <a:spcPct val="35000"/>
            </a:spcAft>
          </a:pPr>
          <a:r>
            <a:rPr lang="ru-RU" sz="1600" b="1" kern="1200" dirty="0">
              <a:solidFill>
                <a:schemeClr val="tx1"/>
              </a:solidFill>
              <a:latin typeface="Arial" panose="020B0604020202020204" pitchFamily="34" charset="0"/>
              <a:cs typeface="Arial" panose="020B0604020202020204" pitchFamily="34" charset="0"/>
            </a:rPr>
            <a:t>Для </a:t>
          </a:r>
          <a:r>
            <a:rPr lang="en-US" sz="1600" b="1" kern="1200" dirty="0">
              <a:solidFill>
                <a:schemeClr val="tx1"/>
              </a:solidFill>
              <a:latin typeface="Arial" panose="020B0604020202020204" pitchFamily="34" charset="0"/>
              <a:cs typeface="Arial" panose="020B0604020202020204" pitchFamily="34" charset="0"/>
            </a:rPr>
            <a:t>iOS: </a:t>
          </a:r>
          <a:endParaRPr lang="ru-RU" sz="1600" b="1" kern="1200" dirty="0">
            <a:solidFill>
              <a:schemeClr val="tx1"/>
            </a:solidFill>
            <a:latin typeface="Arial" panose="020B0604020202020204" pitchFamily="34" charset="0"/>
            <a:cs typeface="Arial" panose="020B0604020202020204" pitchFamily="34" charset="0"/>
          </a:endParaRPr>
        </a:p>
        <a:p>
          <a:pPr marL="2333625" lvl="0" indent="0" algn="ctr" defTabSz="711200">
            <a:lnSpc>
              <a:spcPct val="90000"/>
            </a:lnSpc>
            <a:spcBef>
              <a:spcPct val="0"/>
            </a:spcBef>
            <a:spcAft>
              <a:spcPct val="35000"/>
            </a:spcAft>
          </a:pPr>
          <a:r>
            <a:rPr lang="en-US" sz="1600" b="1" kern="1200" dirty="0">
              <a:solidFill>
                <a:schemeClr val="tx1"/>
              </a:solidFill>
              <a:latin typeface="Arial" panose="020B0604020202020204" pitchFamily="34" charset="0"/>
              <a:cs typeface="Arial" panose="020B0604020202020204" pitchFamily="34" charset="0"/>
              <a:hlinkClick xmlns:r="http://schemas.openxmlformats.org/officeDocument/2006/relationships" r:id="rId2"/>
            </a:rPr>
            <a:t>https://vk.cc/cd9kKR</a:t>
          </a:r>
          <a:endParaRPr lang="ru-RU" sz="1600" b="1" kern="1200" dirty="0">
            <a:solidFill>
              <a:schemeClr val="tx2"/>
            </a:solidFill>
            <a:latin typeface="Arial" panose="020B0604020202020204" pitchFamily="34" charset="0"/>
            <a:cs typeface="Arial" panose="020B0604020202020204" pitchFamily="34" charset="0"/>
          </a:endParaRPr>
        </a:p>
      </dsp:txBody>
      <dsp:txXfrm>
        <a:off x="2048258" y="0"/>
        <a:ext cx="6304669" cy="3776728"/>
      </dsp:txXfrm>
    </dsp:sp>
    <dsp:sp modelId="{90046B0A-6948-4423-9912-1E0826AEC7D1}">
      <dsp:nvSpPr>
        <dsp:cNvPr id="0" name=""/>
        <dsp:cNvSpPr/>
      </dsp:nvSpPr>
      <dsp:spPr>
        <a:xfrm>
          <a:off x="172092" y="468057"/>
          <a:ext cx="3790174" cy="284133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8136903" cy="366882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541338" lvl="0" indent="0" algn="just" defTabSz="933450">
            <a:lnSpc>
              <a:spcPct val="90000"/>
            </a:lnSpc>
            <a:spcBef>
              <a:spcPct val="0"/>
            </a:spcBef>
            <a:spcAft>
              <a:spcPct val="35000"/>
            </a:spcAft>
          </a:pPr>
          <a:endParaRPr lang="ru-RU" sz="2100" b="1" kern="1200" dirty="0">
            <a:solidFill>
              <a:schemeClr val="tx2"/>
            </a:solidFill>
          </a:endParaRPr>
        </a:p>
        <a:p>
          <a:pPr marL="625475" lvl="0" indent="0" defTabSz="933450">
            <a:lnSpc>
              <a:spcPct val="90000"/>
            </a:lnSpc>
            <a:spcBef>
              <a:spcPct val="0"/>
            </a:spcBef>
            <a:spcAft>
              <a:spcPct val="35000"/>
            </a:spcAft>
          </a:pPr>
          <a:r>
            <a:rPr lang="ru-RU" sz="2000" b="1" kern="1200" dirty="0" smtClean="0">
              <a:solidFill>
                <a:schemeClr val="tx2"/>
              </a:solidFill>
            </a:rPr>
            <a:t>Статья 59:</a:t>
          </a:r>
        </a:p>
        <a:p>
          <a:pPr marL="625475" lvl="0" indent="0" algn="just" defTabSz="933450">
            <a:lnSpc>
              <a:spcPct val="90000"/>
            </a:lnSpc>
            <a:spcBef>
              <a:spcPct val="0"/>
            </a:spcBef>
            <a:spcAft>
              <a:spcPct val="35000"/>
            </a:spcAft>
          </a:pPr>
          <a:r>
            <a:rPr lang="ru-RU" sz="2000" b="1" kern="1200" dirty="0" smtClean="0">
              <a:solidFill>
                <a:schemeClr val="tx1"/>
              </a:solidFill>
            </a:rPr>
            <a:t>Итоговая </a:t>
          </a:r>
          <a:r>
            <a:rPr lang="ru-RU" sz="2000" b="1" kern="1200" dirty="0">
              <a:solidFill>
                <a:schemeClr val="tx1"/>
              </a:solidFill>
            </a:rPr>
            <a:t>аттестация, завершающая освоение основных образовательных программ основного общего и среднего общего образования, </a:t>
          </a:r>
          <a:r>
            <a:rPr lang="ru-RU" sz="2000" b="1" kern="1200" dirty="0">
              <a:solidFill>
                <a:schemeClr val="tx2"/>
              </a:solidFill>
            </a:rPr>
            <a:t>является обязательной.</a:t>
          </a:r>
        </a:p>
        <a:p>
          <a:pPr marL="625475" lvl="0" indent="0" algn="just" defTabSz="933450">
            <a:lnSpc>
              <a:spcPct val="90000"/>
            </a:lnSpc>
            <a:spcBef>
              <a:spcPct val="0"/>
            </a:spcBef>
            <a:spcAft>
              <a:spcPct val="35000"/>
            </a:spcAft>
          </a:pPr>
          <a:r>
            <a:rPr lang="ru-RU" sz="2000" b="1" kern="1200" dirty="0">
              <a:solidFill>
                <a:schemeClr val="tx1"/>
              </a:solidFill>
            </a:rPr>
            <a:t>К государственной итоговой аттестации </a:t>
          </a:r>
          <a:r>
            <a:rPr lang="ru-RU" sz="2000" b="1" kern="1200" dirty="0">
              <a:solidFill>
                <a:schemeClr val="tx2"/>
              </a:solidFill>
            </a:rPr>
            <a:t>допускается обучающийся, не имеющий академической задолженности и в полном объеме выполнивший учебный план или индивидуальный учебный план</a:t>
          </a:r>
          <a:r>
            <a:rPr lang="ru-RU" sz="2000" b="1" kern="1200" dirty="0">
              <a:solidFill>
                <a:schemeClr val="tx1"/>
              </a:solidFill>
            </a:rPr>
            <a:t>.</a:t>
          </a:r>
        </a:p>
        <a:p>
          <a:pPr lvl="0" defTabSz="933450">
            <a:lnSpc>
              <a:spcPct val="90000"/>
            </a:lnSpc>
            <a:spcBef>
              <a:spcPct val="0"/>
            </a:spcBef>
            <a:spcAft>
              <a:spcPct val="35000"/>
            </a:spcAft>
          </a:pPr>
          <a:r>
            <a:rPr lang="ru-RU" sz="2100" b="1" kern="1200" dirty="0"/>
            <a:t> </a:t>
          </a:r>
        </a:p>
        <a:p>
          <a:pPr marL="355600" lvl="0" indent="0" algn="l" defTabSz="933450">
            <a:lnSpc>
              <a:spcPct val="90000"/>
            </a:lnSpc>
            <a:spcBef>
              <a:spcPct val="0"/>
            </a:spcBef>
            <a:spcAft>
              <a:spcPct val="35000"/>
            </a:spcAft>
          </a:pPr>
          <a:endParaRPr lang="ru-RU" sz="2100" b="1" kern="1200" dirty="0">
            <a:solidFill>
              <a:schemeClr val="tx2"/>
            </a:solidFill>
          </a:endParaRPr>
        </a:p>
      </dsp:txBody>
      <dsp:txXfrm>
        <a:off x="1994262" y="0"/>
        <a:ext cx="6142641" cy="3668821"/>
      </dsp:txXfrm>
    </dsp:sp>
    <dsp:sp modelId="{90046B0A-6948-4423-9912-1E0826AEC7D1}">
      <dsp:nvSpPr>
        <dsp:cNvPr id="0" name=""/>
        <dsp:cNvSpPr/>
      </dsp:nvSpPr>
      <dsp:spPr>
        <a:xfrm>
          <a:off x="147210" y="454684"/>
          <a:ext cx="2238022" cy="275945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E8EA5-77C7-47A6-A47D-28A80E40C9A3}">
      <dsp:nvSpPr>
        <dsp:cNvPr id="0" name=""/>
        <dsp:cNvSpPr/>
      </dsp:nvSpPr>
      <dsp:spPr>
        <a:xfrm>
          <a:off x="4180"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a:t>Итоговое собеседование по русскому языку</a:t>
          </a:r>
        </a:p>
        <a:p>
          <a:pPr lvl="0" algn="ctr" defTabSz="889000">
            <a:lnSpc>
              <a:spcPct val="90000"/>
            </a:lnSpc>
            <a:spcBef>
              <a:spcPct val="0"/>
            </a:spcBef>
            <a:spcAft>
              <a:spcPct val="35000"/>
            </a:spcAft>
          </a:pPr>
          <a:r>
            <a:rPr lang="en-US" sz="1500" b="1" kern="1200" dirty="0">
              <a:hlinkClick xmlns:r="http://schemas.openxmlformats.org/officeDocument/2006/relationships" r:id="rId1"/>
            </a:rPr>
            <a:t>https://minedu.gov.karelia.ru/about/4370/</a:t>
          </a:r>
          <a:endParaRPr lang="ru-RU" sz="1500" b="1" kern="1200" dirty="0"/>
        </a:p>
      </dsp:txBody>
      <dsp:txXfrm>
        <a:off x="4180" y="0"/>
        <a:ext cx="4021478" cy="1117924"/>
      </dsp:txXfrm>
    </dsp:sp>
    <dsp:sp modelId="{7C4AA054-5D78-43BB-80E8-D2E902206D21}">
      <dsp:nvSpPr>
        <dsp:cNvPr id="0" name=""/>
        <dsp:cNvSpPr/>
      </dsp:nvSpPr>
      <dsp:spPr>
        <a:xfrm>
          <a:off x="406328" y="1119015"/>
          <a:ext cx="3217182" cy="112356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smtClean="0">
              <a:solidFill>
                <a:srgbClr val="C00000"/>
              </a:solidFill>
            </a:rPr>
            <a:t>12 </a:t>
          </a:r>
          <a:r>
            <a:rPr lang="ru-RU" sz="2400" b="1" kern="1200" dirty="0">
              <a:solidFill>
                <a:srgbClr val="C00000"/>
              </a:solidFill>
            </a:rPr>
            <a:t>февраля </a:t>
          </a:r>
          <a:r>
            <a:rPr lang="ru-RU" sz="2400" b="1" kern="1200" dirty="0" smtClean="0">
              <a:solidFill>
                <a:srgbClr val="C00000"/>
              </a:solidFill>
            </a:rPr>
            <a:t>2025 </a:t>
          </a:r>
          <a:r>
            <a:rPr lang="ru-RU" sz="2400" b="1" kern="1200" dirty="0">
              <a:solidFill>
                <a:srgbClr val="C00000"/>
              </a:solidFill>
            </a:rPr>
            <a:t>года</a:t>
          </a:r>
        </a:p>
      </dsp:txBody>
      <dsp:txXfrm>
        <a:off x="439236" y="1151923"/>
        <a:ext cx="3151366" cy="1057748"/>
      </dsp:txXfrm>
    </dsp:sp>
    <dsp:sp modelId="{A48EFF5F-FB28-4CBC-B497-2757402899A0}">
      <dsp:nvSpPr>
        <dsp:cNvPr id="0" name=""/>
        <dsp:cNvSpPr/>
      </dsp:nvSpPr>
      <dsp:spPr>
        <a:xfrm>
          <a:off x="406328" y="2415436"/>
          <a:ext cx="3217182" cy="112356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a:t>Дополнительные сроки:</a:t>
          </a:r>
        </a:p>
        <a:p>
          <a:pPr lvl="0" algn="ctr" defTabSz="800100">
            <a:lnSpc>
              <a:spcPct val="90000"/>
            </a:lnSpc>
            <a:spcBef>
              <a:spcPct val="0"/>
            </a:spcBef>
            <a:spcAft>
              <a:spcPct val="35000"/>
            </a:spcAft>
          </a:pPr>
          <a:r>
            <a:rPr lang="ru-RU" sz="1800" b="1" kern="1200" dirty="0" smtClean="0">
              <a:solidFill>
                <a:schemeClr val="tx2"/>
              </a:solidFill>
            </a:rPr>
            <a:t>12 </a:t>
          </a:r>
          <a:r>
            <a:rPr lang="ru-RU" sz="1800" b="1" kern="1200" dirty="0">
              <a:solidFill>
                <a:schemeClr val="tx2"/>
              </a:solidFill>
            </a:rPr>
            <a:t>марта </a:t>
          </a:r>
          <a:r>
            <a:rPr lang="ru-RU" sz="1800" b="1" kern="1200" dirty="0" smtClean="0">
              <a:solidFill>
                <a:schemeClr val="tx2"/>
              </a:solidFill>
            </a:rPr>
            <a:t>2025 </a:t>
          </a:r>
          <a:r>
            <a:rPr lang="ru-RU" sz="1800" b="1" kern="1200" dirty="0">
              <a:solidFill>
                <a:schemeClr val="tx2"/>
              </a:solidFill>
            </a:rPr>
            <a:t>года</a:t>
          </a:r>
        </a:p>
        <a:p>
          <a:pPr lvl="0" algn="ctr" defTabSz="800100">
            <a:lnSpc>
              <a:spcPct val="90000"/>
            </a:lnSpc>
            <a:spcBef>
              <a:spcPct val="0"/>
            </a:spcBef>
            <a:spcAft>
              <a:spcPct val="35000"/>
            </a:spcAft>
          </a:pPr>
          <a:r>
            <a:rPr lang="ru-RU" sz="1800" b="1" kern="1200" dirty="0" smtClean="0">
              <a:solidFill>
                <a:schemeClr val="tx2"/>
              </a:solidFill>
            </a:rPr>
            <a:t>21 </a:t>
          </a:r>
          <a:r>
            <a:rPr lang="ru-RU" sz="1800" b="1" kern="1200" dirty="0">
              <a:solidFill>
                <a:schemeClr val="tx2"/>
              </a:solidFill>
            </a:rPr>
            <a:t>апреля </a:t>
          </a:r>
          <a:r>
            <a:rPr lang="ru-RU" sz="1800" b="1" kern="1200" dirty="0" smtClean="0">
              <a:solidFill>
                <a:schemeClr val="tx2"/>
              </a:solidFill>
            </a:rPr>
            <a:t>2025 </a:t>
          </a:r>
          <a:r>
            <a:rPr lang="ru-RU" sz="1800" b="1" kern="1200" dirty="0">
              <a:solidFill>
                <a:schemeClr val="tx2"/>
              </a:solidFill>
            </a:rPr>
            <a:t>года</a:t>
          </a:r>
        </a:p>
      </dsp:txBody>
      <dsp:txXfrm>
        <a:off x="439236" y="2448344"/>
        <a:ext cx="3151366" cy="1057748"/>
      </dsp:txXfrm>
    </dsp:sp>
    <dsp:sp modelId="{2B83C776-13F2-4403-A85F-302FBA2ED02B}">
      <dsp:nvSpPr>
        <dsp:cNvPr id="0" name=""/>
        <dsp:cNvSpPr/>
      </dsp:nvSpPr>
      <dsp:spPr>
        <a:xfrm>
          <a:off x="4327269"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a:t>Итоговое сочинение (изложение)</a:t>
          </a:r>
        </a:p>
        <a:p>
          <a:pPr lvl="0" algn="ctr" defTabSz="889000">
            <a:lnSpc>
              <a:spcPct val="90000"/>
            </a:lnSpc>
            <a:spcBef>
              <a:spcPct val="0"/>
            </a:spcBef>
            <a:spcAft>
              <a:spcPct val="35000"/>
            </a:spcAft>
          </a:pPr>
          <a:r>
            <a:rPr lang="en-US" sz="1500" b="1" kern="1200" dirty="0">
              <a:hlinkClick xmlns:r="http://schemas.openxmlformats.org/officeDocument/2006/relationships" r:id="rId2"/>
            </a:rPr>
            <a:t>https://minedu.gov.karelia.ru/about/11517/</a:t>
          </a:r>
          <a:endParaRPr lang="ru-RU" sz="1500" b="1" kern="1200" dirty="0"/>
        </a:p>
      </dsp:txBody>
      <dsp:txXfrm>
        <a:off x="4327269" y="0"/>
        <a:ext cx="4021478" cy="1117924"/>
      </dsp:txXfrm>
    </dsp:sp>
    <dsp:sp modelId="{41650CCE-231D-428F-8AFE-37A05BC42267}">
      <dsp:nvSpPr>
        <dsp:cNvPr id="0" name=""/>
        <dsp:cNvSpPr/>
      </dsp:nvSpPr>
      <dsp:spPr>
        <a:xfrm>
          <a:off x="4729417" y="1119015"/>
          <a:ext cx="3217182" cy="112356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smtClean="0">
              <a:solidFill>
                <a:srgbClr val="C00000"/>
              </a:solidFill>
            </a:rPr>
            <a:t>4 </a:t>
          </a:r>
          <a:r>
            <a:rPr lang="ru-RU" sz="2400" b="1" kern="1200" dirty="0">
              <a:solidFill>
                <a:srgbClr val="C00000"/>
              </a:solidFill>
            </a:rPr>
            <a:t>декабря </a:t>
          </a:r>
          <a:r>
            <a:rPr lang="ru-RU" sz="2400" b="1" kern="1200" dirty="0" smtClean="0">
              <a:solidFill>
                <a:srgbClr val="C00000"/>
              </a:solidFill>
            </a:rPr>
            <a:t>2024 </a:t>
          </a:r>
          <a:r>
            <a:rPr lang="ru-RU" sz="2400" b="1" kern="1200" dirty="0">
              <a:solidFill>
                <a:srgbClr val="C00000"/>
              </a:solidFill>
            </a:rPr>
            <a:t>года</a:t>
          </a:r>
        </a:p>
      </dsp:txBody>
      <dsp:txXfrm>
        <a:off x="4762325" y="1151923"/>
        <a:ext cx="3151366" cy="1057748"/>
      </dsp:txXfrm>
    </dsp:sp>
    <dsp:sp modelId="{B031D564-7501-48BC-B5C7-B9855A46461F}">
      <dsp:nvSpPr>
        <dsp:cNvPr id="0" name=""/>
        <dsp:cNvSpPr/>
      </dsp:nvSpPr>
      <dsp:spPr>
        <a:xfrm>
          <a:off x="4729417" y="2415436"/>
          <a:ext cx="3217182" cy="112356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a:t>Дополнительные сроки:</a:t>
          </a:r>
        </a:p>
        <a:p>
          <a:pPr lvl="0" algn="ctr" defTabSz="800100">
            <a:lnSpc>
              <a:spcPct val="90000"/>
            </a:lnSpc>
            <a:spcBef>
              <a:spcPct val="0"/>
            </a:spcBef>
            <a:spcAft>
              <a:spcPct val="35000"/>
            </a:spcAft>
          </a:pPr>
          <a:r>
            <a:rPr lang="ru-RU" sz="1800" b="1" kern="1200" dirty="0" smtClean="0">
              <a:solidFill>
                <a:schemeClr val="tx2"/>
              </a:solidFill>
            </a:rPr>
            <a:t>5 </a:t>
          </a:r>
          <a:r>
            <a:rPr lang="ru-RU" sz="1800" b="1" kern="1200" dirty="0">
              <a:solidFill>
                <a:schemeClr val="tx2"/>
              </a:solidFill>
            </a:rPr>
            <a:t>февраля </a:t>
          </a:r>
          <a:r>
            <a:rPr lang="ru-RU" sz="1800" b="1" kern="1200" dirty="0" smtClean="0">
              <a:solidFill>
                <a:schemeClr val="tx2"/>
              </a:solidFill>
            </a:rPr>
            <a:t>2025 </a:t>
          </a:r>
          <a:r>
            <a:rPr lang="ru-RU" sz="1800" b="1" kern="1200" dirty="0">
              <a:solidFill>
                <a:schemeClr val="tx2"/>
              </a:solidFill>
            </a:rPr>
            <a:t>года</a:t>
          </a:r>
        </a:p>
        <a:p>
          <a:pPr lvl="0" algn="ctr" defTabSz="800100">
            <a:lnSpc>
              <a:spcPct val="90000"/>
            </a:lnSpc>
            <a:spcBef>
              <a:spcPct val="0"/>
            </a:spcBef>
            <a:spcAft>
              <a:spcPct val="35000"/>
            </a:spcAft>
          </a:pPr>
          <a:r>
            <a:rPr lang="ru-RU" sz="1800" b="1" kern="1200" dirty="0" smtClean="0">
              <a:solidFill>
                <a:schemeClr val="tx2"/>
              </a:solidFill>
            </a:rPr>
            <a:t>9 </a:t>
          </a:r>
          <a:r>
            <a:rPr lang="ru-RU" sz="1800" b="1" kern="1200" dirty="0">
              <a:solidFill>
                <a:schemeClr val="tx2"/>
              </a:solidFill>
            </a:rPr>
            <a:t>апреля </a:t>
          </a:r>
          <a:r>
            <a:rPr lang="ru-RU" sz="1800" b="1" kern="1200" dirty="0" smtClean="0">
              <a:solidFill>
                <a:schemeClr val="tx2"/>
              </a:solidFill>
            </a:rPr>
            <a:t>2025 </a:t>
          </a:r>
          <a:r>
            <a:rPr lang="ru-RU" sz="1800" b="1" kern="1200" dirty="0">
              <a:solidFill>
                <a:schemeClr val="tx2"/>
              </a:solidFill>
            </a:rPr>
            <a:t>года</a:t>
          </a:r>
        </a:p>
      </dsp:txBody>
      <dsp:txXfrm>
        <a:off x="4762325" y="2448344"/>
        <a:ext cx="3151366" cy="10577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E8EA5-77C7-47A6-A47D-28A80E40C9A3}">
      <dsp:nvSpPr>
        <dsp:cNvPr id="0" name=""/>
        <dsp:cNvSpPr/>
      </dsp:nvSpPr>
      <dsp:spPr>
        <a:xfrm>
          <a:off x="4180"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180" y="0"/>
        <a:ext cx="4021478" cy="1117924"/>
      </dsp:txXfrm>
    </dsp:sp>
    <dsp:sp modelId="{7C4AA054-5D78-43BB-80E8-D2E902206D21}">
      <dsp:nvSpPr>
        <dsp:cNvPr id="0" name=""/>
        <dsp:cNvSpPr/>
      </dsp:nvSpPr>
      <dsp:spPr>
        <a:xfrm>
          <a:off x="432033" y="775514"/>
          <a:ext cx="3217182" cy="40211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a:solidFill>
                <a:srgbClr val="C00000"/>
              </a:solidFill>
            </a:rPr>
            <a:t>ГИА-9</a:t>
          </a:r>
        </a:p>
      </dsp:txBody>
      <dsp:txXfrm>
        <a:off x="443811" y="787292"/>
        <a:ext cx="3193626" cy="378561"/>
      </dsp:txXfrm>
    </dsp:sp>
    <dsp:sp modelId="{A48EFF5F-FB28-4CBC-B497-2757402899A0}">
      <dsp:nvSpPr>
        <dsp:cNvPr id="0" name=""/>
        <dsp:cNvSpPr/>
      </dsp:nvSpPr>
      <dsp:spPr>
        <a:xfrm>
          <a:off x="406328" y="1582003"/>
          <a:ext cx="3217182" cy="195799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ru-RU" sz="1400" b="1" kern="1200" dirty="0">
              <a:solidFill>
                <a:schemeClr val="tx2"/>
              </a:solidFill>
            </a:rPr>
            <a:t>основного государственного экзамена (ОГЭ)</a:t>
          </a:r>
          <a:r>
            <a:rPr lang="ru-RU" sz="1400" b="1" kern="1200" dirty="0"/>
            <a:t>;</a:t>
          </a:r>
        </a:p>
        <a:p>
          <a:pPr lvl="0" algn="ctr" defTabSz="622300">
            <a:lnSpc>
              <a:spcPct val="90000"/>
            </a:lnSpc>
            <a:spcBef>
              <a:spcPct val="0"/>
            </a:spcBef>
            <a:spcAft>
              <a:spcPct val="35000"/>
            </a:spcAft>
          </a:pPr>
          <a:r>
            <a:rPr lang="ru-RU" sz="1400" b="1" kern="1200" dirty="0">
              <a:solidFill>
                <a:schemeClr val="tx2"/>
              </a:solidFill>
            </a:rPr>
            <a:t>государственного выпускного экзамена (ГВЭ)</a:t>
          </a:r>
          <a:r>
            <a:rPr lang="ru-RU" sz="1400" b="1" kern="1200" dirty="0"/>
            <a:t>  для обучающихся с ограниченными возможностями здоровья (ОВЗ) и обучающихся в учреждениях, исполняющих наказание в виде лишения свободы.</a:t>
          </a:r>
        </a:p>
      </dsp:txBody>
      <dsp:txXfrm>
        <a:off x="463676" y="1639351"/>
        <a:ext cx="3102486" cy="1843296"/>
      </dsp:txXfrm>
    </dsp:sp>
    <dsp:sp modelId="{2B83C776-13F2-4403-A85F-302FBA2ED02B}">
      <dsp:nvSpPr>
        <dsp:cNvPr id="0" name=""/>
        <dsp:cNvSpPr/>
      </dsp:nvSpPr>
      <dsp:spPr>
        <a:xfrm>
          <a:off x="4327269"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327269" y="0"/>
        <a:ext cx="4021478" cy="1117924"/>
      </dsp:txXfrm>
    </dsp:sp>
    <dsp:sp modelId="{41650CCE-231D-428F-8AFE-37A05BC42267}">
      <dsp:nvSpPr>
        <dsp:cNvPr id="0" name=""/>
        <dsp:cNvSpPr/>
      </dsp:nvSpPr>
      <dsp:spPr>
        <a:xfrm>
          <a:off x="4752516" y="781663"/>
          <a:ext cx="3217182" cy="39502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a:solidFill>
                <a:srgbClr val="C00000"/>
              </a:solidFill>
            </a:rPr>
            <a:t>ГИА-11</a:t>
          </a:r>
        </a:p>
      </dsp:txBody>
      <dsp:txXfrm>
        <a:off x="4764086" y="793233"/>
        <a:ext cx="3194042" cy="371881"/>
      </dsp:txXfrm>
    </dsp:sp>
    <dsp:sp modelId="{B031D564-7501-48BC-B5C7-B9855A46461F}">
      <dsp:nvSpPr>
        <dsp:cNvPr id="0" name=""/>
        <dsp:cNvSpPr/>
      </dsp:nvSpPr>
      <dsp:spPr>
        <a:xfrm>
          <a:off x="4729417" y="1573920"/>
          <a:ext cx="3217182" cy="196597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ru-RU" sz="1400" b="1" kern="1200" dirty="0">
              <a:solidFill>
                <a:schemeClr val="tx2"/>
              </a:solidFill>
            </a:rPr>
            <a:t>единого государственного экзамена (ЕГЭ)</a:t>
          </a:r>
          <a:r>
            <a:rPr lang="ru-RU" sz="1400" b="1" kern="1200" dirty="0"/>
            <a:t>;</a:t>
          </a:r>
        </a:p>
        <a:p>
          <a:pPr lvl="0" algn="ctr" defTabSz="622300">
            <a:lnSpc>
              <a:spcPct val="90000"/>
            </a:lnSpc>
            <a:spcBef>
              <a:spcPct val="0"/>
            </a:spcBef>
            <a:spcAft>
              <a:spcPct val="35000"/>
            </a:spcAft>
          </a:pPr>
          <a:r>
            <a:rPr lang="ru-RU" sz="1400" b="1" kern="1200" dirty="0">
              <a:solidFill>
                <a:schemeClr val="tx2"/>
              </a:solidFill>
            </a:rPr>
            <a:t>государственного выпускного экзамена (ГВЭ) </a:t>
          </a:r>
          <a:r>
            <a:rPr lang="ru-RU" sz="1400" b="1" kern="1200" dirty="0"/>
            <a:t> для обучающихся с ограниченными возможностями здоровья (ОВЗ) и обучающихся в учреждениях, исполняющих наказание в виде лишения свободы.</a:t>
          </a:r>
        </a:p>
      </dsp:txBody>
      <dsp:txXfrm>
        <a:off x="4786998" y="1631501"/>
        <a:ext cx="3102020" cy="18508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34388" y="0"/>
          <a:ext cx="8208911" cy="377672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541338" lvl="0" indent="0" algn="just" defTabSz="933450">
            <a:lnSpc>
              <a:spcPct val="90000"/>
            </a:lnSpc>
            <a:spcBef>
              <a:spcPct val="0"/>
            </a:spcBef>
            <a:spcAft>
              <a:spcPct val="35000"/>
            </a:spcAft>
          </a:pPr>
          <a:endParaRPr lang="ru-RU" sz="2100" b="1" kern="1200" dirty="0">
            <a:solidFill>
              <a:schemeClr val="tx2"/>
            </a:solidFill>
          </a:endParaRPr>
        </a:p>
        <a:p>
          <a:pPr marL="719138" lvl="0" indent="0" defTabSz="933450">
            <a:lnSpc>
              <a:spcPct val="90000"/>
            </a:lnSpc>
            <a:spcBef>
              <a:spcPct val="0"/>
            </a:spcBef>
            <a:spcAft>
              <a:spcPct val="35000"/>
            </a:spcAft>
          </a:pPr>
          <a:r>
            <a:rPr lang="ru-RU" sz="2000" b="1" kern="1200" dirty="0">
              <a:solidFill>
                <a:schemeClr val="tx2"/>
              </a:solidFill>
            </a:rPr>
            <a:t>Статья 59:</a:t>
          </a:r>
        </a:p>
        <a:p>
          <a:pPr marL="719138" lvl="0" indent="0" algn="just" defTabSz="933450">
            <a:lnSpc>
              <a:spcPct val="90000"/>
            </a:lnSpc>
            <a:spcBef>
              <a:spcPct val="0"/>
            </a:spcBef>
            <a:spcAft>
              <a:spcPct val="35000"/>
            </a:spcAft>
          </a:pPr>
          <a:r>
            <a:rPr lang="ru-RU" sz="2000" b="1" kern="1200" dirty="0">
              <a:solidFill>
                <a:schemeClr val="tx1"/>
              </a:solidFill>
            </a:rPr>
            <a:t>При проведении ГИА, если иное не предусмотрено порядком проведения государственной итоговой аттестации по соответствующим образовательным программам, используются </a:t>
          </a:r>
          <a:r>
            <a:rPr lang="ru-RU" sz="2000" b="1" kern="1200" dirty="0">
              <a:solidFill>
                <a:schemeClr val="tx2"/>
              </a:solidFill>
            </a:rPr>
            <a:t>контрольные измерительные материалы, представляющие собой комплексы заданий стандартизированной формы</a:t>
          </a:r>
          <a:r>
            <a:rPr lang="ru-RU" sz="2000" b="1" kern="1200" dirty="0">
              <a:solidFill>
                <a:schemeClr val="tx1"/>
              </a:solidFill>
            </a:rPr>
            <a:t>.</a:t>
          </a:r>
        </a:p>
        <a:p>
          <a:pPr lvl="0" defTabSz="933450">
            <a:lnSpc>
              <a:spcPct val="90000"/>
            </a:lnSpc>
            <a:spcBef>
              <a:spcPct val="0"/>
            </a:spcBef>
            <a:spcAft>
              <a:spcPct val="35000"/>
            </a:spcAft>
          </a:pPr>
          <a:r>
            <a:rPr lang="ru-RU" sz="2100" b="1" kern="1200" dirty="0"/>
            <a:t> </a:t>
          </a:r>
        </a:p>
        <a:p>
          <a:pPr marL="355600" lvl="0" indent="0" algn="l" defTabSz="933450">
            <a:lnSpc>
              <a:spcPct val="90000"/>
            </a:lnSpc>
            <a:spcBef>
              <a:spcPct val="0"/>
            </a:spcBef>
            <a:spcAft>
              <a:spcPct val="35000"/>
            </a:spcAft>
          </a:pPr>
          <a:endParaRPr lang="ru-RU" sz="2100" b="1" kern="1200" dirty="0">
            <a:solidFill>
              <a:schemeClr val="tx2"/>
            </a:solidFill>
          </a:endParaRPr>
        </a:p>
      </dsp:txBody>
      <dsp:txXfrm>
        <a:off x="2053843" y="0"/>
        <a:ext cx="6189456" cy="3776728"/>
      </dsp:txXfrm>
    </dsp:sp>
    <dsp:sp modelId="{90046B0A-6948-4423-9912-1E0826AEC7D1}">
      <dsp:nvSpPr>
        <dsp:cNvPr id="0" name=""/>
        <dsp:cNvSpPr/>
      </dsp:nvSpPr>
      <dsp:spPr>
        <a:xfrm>
          <a:off x="52018" y="377672"/>
          <a:ext cx="2534682" cy="302138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9ACCB5-CA05-4721-9ED9-C4CCAAC18939}">
      <dsp:nvSpPr>
        <dsp:cNvPr id="0" name=""/>
        <dsp:cNvSpPr/>
      </dsp:nvSpPr>
      <dsp:spPr>
        <a:xfrm>
          <a:off x="4249186" y="928"/>
          <a:ext cx="1137180" cy="1026555"/>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solidFill>
                <a:schemeClr val="tx2"/>
              </a:solidFill>
              <a:hlinkClick xmlns:r="http://schemas.openxmlformats.org/officeDocument/2006/relationships" r:id="rId1"/>
            </a:rPr>
            <a:t>https://fipi.ru/</a:t>
          </a:r>
          <a:endParaRPr lang="ru-RU" sz="1200" b="1" kern="1200" dirty="0">
            <a:solidFill>
              <a:schemeClr val="tx2"/>
            </a:solidFill>
          </a:endParaRPr>
        </a:p>
      </dsp:txBody>
      <dsp:txXfrm>
        <a:off x="4249186" y="928"/>
        <a:ext cx="1137180" cy="1026555"/>
      </dsp:txXfrm>
    </dsp:sp>
    <dsp:sp modelId="{930EE799-28A2-455A-9A31-3D60556C48AA}">
      <dsp:nvSpPr>
        <dsp:cNvPr id="0" name=""/>
        <dsp:cNvSpPr/>
      </dsp:nvSpPr>
      <dsp:spPr>
        <a:xfrm>
          <a:off x="1670416" y="2194"/>
          <a:ext cx="2433335" cy="1024022"/>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3EE6DB-A56A-4DDC-B6D6-9BC5D20EDE1E}">
      <dsp:nvSpPr>
        <dsp:cNvPr id="0" name=""/>
        <dsp:cNvSpPr/>
      </dsp:nvSpPr>
      <dsp:spPr>
        <a:xfrm>
          <a:off x="1676583" y="1214929"/>
          <a:ext cx="1171190" cy="1136035"/>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solidFill>
                <a:schemeClr val="tx2"/>
              </a:solidFill>
              <a:hlinkClick xmlns:r="http://schemas.openxmlformats.org/officeDocument/2006/relationships" r:id="rId1"/>
            </a:rPr>
            <a:t>https://fipi.ru/</a:t>
          </a:r>
          <a:endParaRPr lang="ru-RU" sz="1200" b="1" kern="1200" dirty="0">
            <a:solidFill>
              <a:schemeClr val="tx2"/>
            </a:solidFill>
          </a:endParaRPr>
        </a:p>
      </dsp:txBody>
      <dsp:txXfrm>
        <a:off x="1676583" y="1214929"/>
        <a:ext cx="1171190" cy="1136035"/>
      </dsp:txXfrm>
    </dsp:sp>
    <dsp:sp modelId="{759804CB-F741-479B-8A5F-4E8ECBD7405B}">
      <dsp:nvSpPr>
        <dsp:cNvPr id="0" name=""/>
        <dsp:cNvSpPr/>
      </dsp:nvSpPr>
      <dsp:spPr>
        <a:xfrm>
          <a:off x="3005539" y="1214929"/>
          <a:ext cx="2374661" cy="113603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AED692-A37B-4F2C-80F7-4EA4AEE15CE5}">
      <dsp:nvSpPr>
        <dsp:cNvPr id="0" name=""/>
        <dsp:cNvSpPr/>
      </dsp:nvSpPr>
      <dsp:spPr>
        <a:xfrm>
          <a:off x="4250627" y="2538410"/>
          <a:ext cx="1126606" cy="1079063"/>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solidFill>
                <a:schemeClr val="tx2"/>
              </a:solidFill>
              <a:hlinkClick xmlns:r="http://schemas.openxmlformats.org/officeDocument/2006/relationships" r:id="rId1"/>
            </a:rPr>
            <a:t>https://fipi.ru/</a:t>
          </a:r>
          <a:endParaRPr lang="ru-RU" sz="1200" b="1" kern="1200" dirty="0">
            <a:solidFill>
              <a:schemeClr val="tx2"/>
            </a:solidFill>
          </a:endParaRPr>
        </a:p>
      </dsp:txBody>
      <dsp:txXfrm>
        <a:off x="4250627" y="2538410"/>
        <a:ext cx="1126606" cy="1079063"/>
      </dsp:txXfrm>
    </dsp:sp>
    <dsp:sp modelId="{24DD6780-0D3E-482A-8ADA-29933C53F6B0}">
      <dsp:nvSpPr>
        <dsp:cNvPr id="0" name=""/>
        <dsp:cNvSpPr/>
      </dsp:nvSpPr>
      <dsp:spPr>
        <a:xfrm>
          <a:off x="1679550" y="2538995"/>
          <a:ext cx="2407377" cy="1077893"/>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11000" b="-11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1343D-D2AB-4CC7-8C71-7DAF98DA4D66}">
      <dsp:nvSpPr>
        <dsp:cNvPr id="0" name=""/>
        <dsp:cNvSpPr/>
      </dsp:nvSpPr>
      <dsp:spPr>
        <a:xfrm>
          <a:off x="4216" y="0"/>
          <a:ext cx="4056145" cy="35762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b="1" kern="1200" dirty="0">
              <a:solidFill>
                <a:srgbClr val="C00000"/>
              </a:solidFill>
            </a:rPr>
            <a:t>ГИА-9</a:t>
          </a:r>
        </a:p>
      </dsp:txBody>
      <dsp:txXfrm>
        <a:off x="4216" y="0"/>
        <a:ext cx="4056145" cy="1072868"/>
      </dsp:txXfrm>
    </dsp:sp>
    <dsp:sp modelId="{84E93E8B-76AD-4BFB-88B4-06CDB2A0E1EB}">
      <dsp:nvSpPr>
        <dsp:cNvPr id="0" name=""/>
        <dsp:cNvSpPr/>
      </dsp:nvSpPr>
      <dsp:spPr>
        <a:xfrm>
          <a:off x="432058" y="794690"/>
          <a:ext cx="3244916" cy="419236"/>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ru-RU" sz="1400" b="1" kern="1200" dirty="0">
              <a:solidFill>
                <a:schemeClr val="tx2"/>
              </a:solidFill>
            </a:rPr>
            <a:t>ГИА включает в себя четыре экзамена: </a:t>
          </a:r>
        </a:p>
      </dsp:txBody>
      <dsp:txXfrm>
        <a:off x="444337" y="806969"/>
        <a:ext cx="3220358" cy="394678"/>
      </dsp:txXfrm>
    </dsp:sp>
    <dsp:sp modelId="{4077A32D-2622-40DB-AA07-EDD52D167652}">
      <dsp:nvSpPr>
        <dsp:cNvPr id="0" name=""/>
        <dsp:cNvSpPr/>
      </dsp:nvSpPr>
      <dsp:spPr>
        <a:xfrm>
          <a:off x="432058" y="1400944"/>
          <a:ext cx="3244916" cy="188983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100000"/>
            </a:lnSpc>
            <a:spcBef>
              <a:spcPct val="0"/>
            </a:spcBef>
            <a:spcAft>
              <a:spcPts val="0"/>
            </a:spcAft>
          </a:pPr>
          <a:r>
            <a:rPr lang="ru-RU" sz="1200" b="1" kern="1200" dirty="0"/>
            <a:t>экзамены </a:t>
          </a:r>
          <a:r>
            <a:rPr lang="ru-RU" sz="1200" b="1" kern="1200" dirty="0">
              <a:solidFill>
                <a:schemeClr val="tx2"/>
              </a:solidFill>
            </a:rPr>
            <a:t>по</a:t>
          </a:r>
          <a:r>
            <a:rPr lang="ru-RU" sz="1200" b="1" kern="1200" dirty="0"/>
            <a:t> </a:t>
          </a:r>
          <a:r>
            <a:rPr lang="ru-RU" sz="1200" b="1" kern="1200" dirty="0">
              <a:solidFill>
                <a:schemeClr val="tx2"/>
              </a:solidFill>
            </a:rPr>
            <a:t>русскому языку и математике</a:t>
          </a:r>
          <a:r>
            <a:rPr lang="ru-RU" sz="1200" b="1" kern="1200" dirty="0"/>
            <a:t> (обязательные учебные предметы),</a:t>
          </a:r>
        </a:p>
        <a:p>
          <a:pPr lvl="0" algn="ctr" defTabSz="533400">
            <a:lnSpc>
              <a:spcPct val="100000"/>
            </a:lnSpc>
            <a:spcBef>
              <a:spcPct val="0"/>
            </a:spcBef>
            <a:spcAft>
              <a:spcPts val="0"/>
            </a:spcAft>
          </a:pPr>
          <a:r>
            <a:rPr lang="ru-RU" sz="1200" b="1" kern="1200" dirty="0"/>
            <a:t>экзамены </a:t>
          </a:r>
          <a:r>
            <a:rPr lang="ru-RU" sz="1200" b="1" kern="1200" dirty="0">
              <a:solidFill>
                <a:schemeClr val="tx2"/>
              </a:solidFill>
            </a:rPr>
            <a:t>по выбору по двум учебным предметам</a:t>
          </a:r>
          <a:r>
            <a:rPr lang="ru-RU" sz="1200" b="1" kern="1200" dirty="0"/>
            <a:t> из числа учебных предметов: физика, химия, биология, литература, география, история, обществознание, иностранные языки (английский, французский, немецкий и испанский), информатика, родной язык.</a:t>
          </a:r>
        </a:p>
      </dsp:txBody>
      <dsp:txXfrm>
        <a:off x="487409" y="1456295"/>
        <a:ext cx="3134214" cy="1779128"/>
      </dsp:txXfrm>
    </dsp:sp>
    <dsp:sp modelId="{F1E4B6A3-AEF6-4698-A351-71BE21FEAC78}">
      <dsp:nvSpPr>
        <dsp:cNvPr id="0" name=""/>
        <dsp:cNvSpPr/>
      </dsp:nvSpPr>
      <dsp:spPr>
        <a:xfrm>
          <a:off x="4364573" y="0"/>
          <a:ext cx="4056145" cy="35762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b="1" kern="1200" dirty="0">
              <a:solidFill>
                <a:srgbClr val="C00000"/>
              </a:solidFill>
            </a:rPr>
            <a:t>ГИА-11</a:t>
          </a:r>
        </a:p>
      </dsp:txBody>
      <dsp:txXfrm>
        <a:off x="4364573" y="0"/>
        <a:ext cx="4056145" cy="1072868"/>
      </dsp:txXfrm>
    </dsp:sp>
    <dsp:sp modelId="{E1A11756-88CC-4D8F-9C71-7CC36F6D8525}">
      <dsp:nvSpPr>
        <dsp:cNvPr id="0" name=""/>
        <dsp:cNvSpPr/>
      </dsp:nvSpPr>
      <dsp:spPr>
        <a:xfrm>
          <a:off x="4752535" y="791089"/>
          <a:ext cx="3244916" cy="422173"/>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ru-RU" sz="1400" b="1" kern="1200" dirty="0">
              <a:solidFill>
                <a:schemeClr val="tx2"/>
              </a:solidFill>
            </a:rPr>
            <a:t>ГИА по русскому языку и математике является обязательной. </a:t>
          </a:r>
        </a:p>
      </dsp:txBody>
      <dsp:txXfrm>
        <a:off x="4764900" y="803454"/>
        <a:ext cx="3220186" cy="397443"/>
      </dsp:txXfrm>
    </dsp:sp>
    <dsp:sp modelId="{0111AA5A-D028-4098-9095-1B5EC1CA7EC3}">
      <dsp:nvSpPr>
        <dsp:cNvPr id="0" name=""/>
        <dsp:cNvSpPr/>
      </dsp:nvSpPr>
      <dsp:spPr>
        <a:xfrm>
          <a:off x="4752535" y="1415988"/>
          <a:ext cx="3244916" cy="187121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100000"/>
            </a:lnSpc>
            <a:spcBef>
              <a:spcPct val="0"/>
            </a:spcBef>
            <a:spcAft>
              <a:spcPts val="0"/>
            </a:spcAft>
          </a:pPr>
          <a:r>
            <a:rPr lang="ru-RU" sz="1200" b="1" kern="1200" dirty="0"/>
            <a:t>Экзамены по другим учебным предметам - литературе, физике, химии, биологии, географии, истории, обществознанию, иностранным языкам (английский, немецкий, французский, испанский, китайский), информатике, а также по родному языку обучающиеся сдают на добровольной основе по своему выбору.</a:t>
          </a:r>
          <a:endParaRPr lang="ru-RU" sz="1200" kern="1200" dirty="0"/>
        </a:p>
      </dsp:txBody>
      <dsp:txXfrm>
        <a:off x="4807341" y="1470794"/>
        <a:ext cx="3135304" cy="176160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E8EA5-77C7-47A6-A47D-28A80E40C9A3}">
      <dsp:nvSpPr>
        <dsp:cNvPr id="0" name=""/>
        <dsp:cNvSpPr/>
      </dsp:nvSpPr>
      <dsp:spPr>
        <a:xfrm>
          <a:off x="4180"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180" y="0"/>
        <a:ext cx="4021478" cy="1117924"/>
      </dsp:txXfrm>
    </dsp:sp>
    <dsp:sp modelId="{7C4AA054-5D78-43BB-80E8-D2E902206D21}">
      <dsp:nvSpPr>
        <dsp:cNvPr id="0" name=""/>
        <dsp:cNvSpPr/>
      </dsp:nvSpPr>
      <dsp:spPr>
        <a:xfrm>
          <a:off x="432033" y="775514"/>
          <a:ext cx="3217182" cy="40211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kern="1200" dirty="0">
              <a:solidFill>
                <a:srgbClr val="C00000"/>
              </a:solidFill>
            </a:rPr>
            <a:t>Математика базового уровня</a:t>
          </a:r>
        </a:p>
      </dsp:txBody>
      <dsp:txXfrm>
        <a:off x="443811" y="787292"/>
        <a:ext cx="3193626" cy="378561"/>
      </dsp:txXfrm>
    </dsp:sp>
    <dsp:sp modelId="{A48EFF5F-FB28-4CBC-B497-2757402899A0}">
      <dsp:nvSpPr>
        <dsp:cNvPr id="0" name=""/>
        <dsp:cNvSpPr/>
      </dsp:nvSpPr>
      <dsp:spPr>
        <a:xfrm>
          <a:off x="406328" y="1582003"/>
          <a:ext cx="3217182" cy="195799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ru-RU" sz="1500" b="1" kern="1200" dirty="0">
              <a:solidFill>
                <a:schemeClr val="tx1"/>
              </a:solidFill>
            </a:rPr>
            <a:t>результаты признаются в качестве результатов ГИА общеобразовательными организациями (</a:t>
          </a:r>
          <a:r>
            <a:rPr lang="ru-RU" sz="1500" b="1" kern="1200" dirty="0">
              <a:solidFill>
                <a:schemeClr val="tx2"/>
              </a:solidFill>
            </a:rPr>
            <a:t>для получения аттестата</a:t>
          </a:r>
          <a:r>
            <a:rPr lang="ru-RU" sz="1500" b="1" kern="1200" dirty="0">
              <a:solidFill>
                <a:schemeClr val="tx1"/>
              </a:solidFill>
            </a:rPr>
            <a:t>)</a:t>
          </a:r>
        </a:p>
      </dsp:txBody>
      <dsp:txXfrm>
        <a:off x="463676" y="1639351"/>
        <a:ext cx="3102486" cy="1843296"/>
      </dsp:txXfrm>
    </dsp:sp>
    <dsp:sp modelId="{2B83C776-13F2-4403-A85F-302FBA2ED02B}">
      <dsp:nvSpPr>
        <dsp:cNvPr id="0" name=""/>
        <dsp:cNvSpPr/>
      </dsp:nvSpPr>
      <dsp:spPr>
        <a:xfrm>
          <a:off x="4327269"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327269" y="0"/>
        <a:ext cx="4021478" cy="1117924"/>
      </dsp:txXfrm>
    </dsp:sp>
    <dsp:sp modelId="{41650CCE-231D-428F-8AFE-37A05BC42267}">
      <dsp:nvSpPr>
        <dsp:cNvPr id="0" name=""/>
        <dsp:cNvSpPr/>
      </dsp:nvSpPr>
      <dsp:spPr>
        <a:xfrm>
          <a:off x="4752516" y="781663"/>
          <a:ext cx="3217182" cy="39502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kern="1200" dirty="0">
              <a:solidFill>
                <a:srgbClr val="C00000"/>
              </a:solidFill>
            </a:rPr>
            <a:t>Математика профильного уровня </a:t>
          </a:r>
        </a:p>
      </dsp:txBody>
      <dsp:txXfrm>
        <a:off x="4764086" y="793233"/>
        <a:ext cx="3194042" cy="371881"/>
      </dsp:txXfrm>
    </dsp:sp>
    <dsp:sp modelId="{B031D564-7501-48BC-B5C7-B9855A46461F}">
      <dsp:nvSpPr>
        <dsp:cNvPr id="0" name=""/>
        <dsp:cNvSpPr/>
      </dsp:nvSpPr>
      <dsp:spPr>
        <a:xfrm>
          <a:off x="4729417" y="1573920"/>
          <a:ext cx="3217182" cy="196597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ru-RU" sz="1500" b="1" kern="1200" dirty="0">
              <a:solidFill>
                <a:schemeClr val="tx1"/>
              </a:solidFill>
            </a:rPr>
            <a:t>результаты признаются в качестве результатов ГИА образовательными организациями и в качестве </a:t>
          </a:r>
          <a:r>
            <a:rPr lang="ru-RU" sz="1500" b="1" kern="1200" dirty="0">
              <a:solidFill>
                <a:schemeClr val="tx2"/>
              </a:solidFill>
            </a:rPr>
            <a:t>результатов</a:t>
          </a:r>
          <a:r>
            <a:rPr lang="ru-RU" sz="1500" b="1" kern="1200" dirty="0">
              <a:solidFill>
                <a:schemeClr val="tx1"/>
              </a:solidFill>
            </a:rPr>
            <a:t> </a:t>
          </a:r>
          <a:r>
            <a:rPr lang="ru-RU" sz="1500" b="1" kern="1200" dirty="0">
              <a:solidFill>
                <a:schemeClr val="tx2"/>
              </a:solidFill>
            </a:rPr>
            <a:t>вступительных испытаний</a:t>
          </a:r>
          <a:r>
            <a:rPr lang="ru-RU" sz="1500" b="1" kern="1200" dirty="0">
              <a:solidFill>
                <a:schemeClr val="tx1"/>
              </a:solidFill>
            </a:rPr>
            <a:t> по математике при приеме на обучение по образовательным программам высшего образования</a:t>
          </a:r>
        </a:p>
      </dsp:txBody>
      <dsp:txXfrm>
        <a:off x="4786998" y="1631501"/>
        <a:ext cx="3102020" cy="185080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E8EA5-77C7-47A6-A47D-28A80E40C9A3}">
      <dsp:nvSpPr>
        <dsp:cNvPr id="0" name=""/>
        <dsp:cNvSpPr/>
      </dsp:nvSpPr>
      <dsp:spPr>
        <a:xfrm>
          <a:off x="4180"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180" y="0"/>
        <a:ext cx="4021478" cy="1117924"/>
      </dsp:txXfrm>
    </dsp:sp>
    <dsp:sp modelId="{7C4AA054-5D78-43BB-80E8-D2E902206D21}">
      <dsp:nvSpPr>
        <dsp:cNvPr id="0" name=""/>
        <dsp:cNvSpPr/>
      </dsp:nvSpPr>
      <dsp:spPr>
        <a:xfrm>
          <a:off x="432033" y="900660"/>
          <a:ext cx="3217182" cy="52186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a:solidFill>
                <a:srgbClr val="C00000"/>
              </a:solidFill>
            </a:rPr>
            <a:t>ГИА-9</a:t>
          </a:r>
        </a:p>
      </dsp:txBody>
      <dsp:txXfrm>
        <a:off x="447318" y="915945"/>
        <a:ext cx="3186612" cy="491297"/>
      </dsp:txXfrm>
    </dsp:sp>
    <dsp:sp modelId="{A48EFF5F-FB28-4CBC-B497-2757402899A0}">
      <dsp:nvSpPr>
        <dsp:cNvPr id="0" name=""/>
        <dsp:cNvSpPr/>
      </dsp:nvSpPr>
      <dsp:spPr>
        <a:xfrm>
          <a:off x="432033" y="1669366"/>
          <a:ext cx="3217182" cy="186034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a:solidFill>
                <a:schemeClr val="tx1"/>
              </a:solidFill>
            </a:rPr>
            <a:t>Заявление обучающиеся подают </a:t>
          </a:r>
        </a:p>
        <a:p>
          <a:pPr lvl="0" algn="ctr" defTabSz="800100">
            <a:lnSpc>
              <a:spcPct val="90000"/>
            </a:lnSpc>
            <a:spcBef>
              <a:spcPct val="0"/>
            </a:spcBef>
            <a:spcAft>
              <a:spcPct val="35000"/>
            </a:spcAft>
          </a:pPr>
          <a:r>
            <a:rPr lang="ru-RU" sz="1800" b="1" kern="1200" dirty="0">
              <a:solidFill>
                <a:srgbClr val="FF0000"/>
              </a:solidFill>
            </a:rPr>
            <a:t>до 1 марта </a:t>
          </a:r>
          <a:r>
            <a:rPr lang="ru-RU" sz="1800" b="1" kern="1200" dirty="0">
              <a:solidFill>
                <a:schemeClr val="tx1"/>
              </a:solidFill>
            </a:rPr>
            <a:t>в свою школу</a:t>
          </a:r>
        </a:p>
      </dsp:txBody>
      <dsp:txXfrm>
        <a:off x="486521" y="1723854"/>
        <a:ext cx="3108206" cy="1751365"/>
      </dsp:txXfrm>
    </dsp:sp>
    <dsp:sp modelId="{2B83C776-13F2-4403-A85F-302FBA2ED02B}">
      <dsp:nvSpPr>
        <dsp:cNvPr id="0" name=""/>
        <dsp:cNvSpPr/>
      </dsp:nvSpPr>
      <dsp:spPr>
        <a:xfrm>
          <a:off x="4327269"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327269" y="0"/>
        <a:ext cx="4021478" cy="1117924"/>
      </dsp:txXfrm>
    </dsp:sp>
    <dsp:sp modelId="{41650CCE-231D-428F-8AFE-37A05BC42267}">
      <dsp:nvSpPr>
        <dsp:cNvPr id="0" name=""/>
        <dsp:cNvSpPr/>
      </dsp:nvSpPr>
      <dsp:spPr>
        <a:xfrm>
          <a:off x="4752516" y="868910"/>
          <a:ext cx="3217182" cy="50520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a:solidFill>
                <a:srgbClr val="C00000"/>
              </a:solidFill>
            </a:rPr>
            <a:t>ГИА-11</a:t>
          </a:r>
        </a:p>
      </dsp:txBody>
      <dsp:txXfrm>
        <a:off x="4767313" y="883707"/>
        <a:ext cx="3187588" cy="475606"/>
      </dsp:txXfrm>
    </dsp:sp>
    <dsp:sp modelId="{B031D564-7501-48BC-B5C7-B9855A46461F}">
      <dsp:nvSpPr>
        <dsp:cNvPr id="0" name=""/>
        <dsp:cNvSpPr/>
      </dsp:nvSpPr>
      <dsp:spPr>
        <a:xfrm>
          <a:off x="4395103" y="1638326"/>
          <a:ext cx="3885809" cy="1901189"/>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100000"/>
            </a:lnSpc>
            <a:spcBef>
              <a:spcPct val="0"/>
            </a:spcBef>
            <a:spcAft>
              <a:spcPts val="0"/>
            </a:spcAft>
          </a:pPr>
          <a:r>
            <a:rPr lang="ru-RU" sz="1600" b="1" kern="1200" dirty="0">
              <a:solidFill>
                <a:schemeClr val="tx1"/>
              </a:solidFill>
            </a:rPr>
            <a:t>Заявление обучающиеся </a:t>
          </a:r>
          <a:r>
            <a:rPr lang="ru-RU" sz="1600" b="1" kern="1200" dirty="0" smtClean="0">
              <a:solidFill>
                <a:schemeClr val="tx1"/>
              </a:solidFill>
            </a:rPr>
            <a:t>и выпускники </a:t>
          </a:r>
          <a:r>
            <a:rPr lang="ru-RU" sz="1600" b="1" kern="1200" dirty="0">
              <a:solidFill>
                <a:schemeClr val="tx1"/>
              </a:solidFill>
            </a:rPr>
            <a:t>прошлых лет подают </a:t>
          </a:r>
          <a:r>
            <a:rPr lang="ru-RU" sz="1600" b="1" kern="1200" dirty="0">
              <a:solidFill>
                <a:srgbClr val="FF0000"/>
              </a:solidFill>
            </a:rPr>
            <a:t>до 1 февраля</a:t>
          </a:r>
          <a:r>
            <a:rPr lang="ru-RU" sz="1600" b="1" kern="1200" dirty="0">
              <a:solidFill>
                <a:schemeClr val="tx1"/>
              </a:solidFill>
            </a:rPr>
            <a:t>: </a:t>
          </a:r>
        </a:p>
        <a:p>
          <a:pPr lvl="0" algn="ctr" defTabSz="711200">
            <a:lnSpc>
              <a:spcPct val="100000"/>
            </a:lnSpc>
            <a:spcBef>
              <a:spcPct val="0"/>
            </a:spcBef>
            <a:spcAft>
              <a:spcPts val="0"/>
            </a:spcAft>
          </a:pPr>
          <a:r>
            <a:rPr lang="ru-RU" sz="1600" b="1" kern="1200" dirty="0">
              <a:solidFill>
                <a:schemeClr val="tx2"/>
              </a:solidFill>
            </a:rPr>
            <a:t>обучающиеся – в свою школу</a:t>
          </a:r>
          <a:r>
            <a:rPr lang="ru-RU" sz="1600" b="1" kern="1200" dirty="0">
              <a:solidFill>
                <a:schemeClr val="tx1"/>
              </a:solidFill>
            </a:rPr>
            <a:t>, </a:t>
          </a:r>
          <a:r>
            <a:rPr lang="ru-RU" sz="1600" b="1" kern="1200" dirty="0" smtClean="0">
              <a:solidFill>
                <a:schemeClr val="tx2"/>
              </a:solidFill>
            </a:rPr>
            <a:t>выпускники </a:t>
          </a:r>
          <a:r>
            <a:rPr lang="ru-RU" sz="1600" b="1" kern="1200" dirty="0">
              <a:solidFill>
                <a:schemeClr val="tx2"/>
              </a:solidFill>
            </a:rPr>
            <a:t>прошлых лет - в места регистрации</a:t>
          </a:r>
          <a:r>
            <a:rPr lang="ru-RU" sz="1600" b="1" kern="1200" dirty="0">
              <a:solidFill>
                <a:schemeClr val="tx1"/>
              </a:solidFill>
            </a:rPr>
            <a:t>, определенные Министерством образования </a:t>
          </a:r>
          <a:r>
            <a:rPr lang="ru-RU" sz="1600" b="1" kern="1200" dirty="0" smtClean="0">
              <a:solidFill>
                <a:schemeClr val="tx1"/>
              </a:solidFill>
            </a:rPr>
            <a:t>и спорта </a:t>
          </a:r>
          <a:r>
            <a:rPr lang="ru-RU" sz="1600" b="1" kern="1200" dirty="0">
              <a:solidFill>
                <a:schemeClr val="tx1"/>
              </a:solidFill>
            </a:rPr>
            <a:t>РК </a:t>
          </a:r>
        </a:p>
        <a:p>
          <a:pPr lvl="0" algn="ctr" defTabSz="711200">
            <a:lnSpc>
              <a:spcPct val="100000"/>
            </a:lnSpc>
            <a:spcBef>
              <a:spcPct val="0"/>
            </a:spcBef>
            <a:spcAft>
              <a:spcPts val="0"/>
            </a:spcAft>
          </a:pPr>
          <a:r>
            <a:rPr lang="ru-RU" sz="1600" b="1" kern="1200" dirty="0">
              <a:solidFill>
                <a:schemeClr val="tx2"/>
              </a:solidFill>
            </a:rPr>
            <a:t>(сайт ege.karelia.ru)</a:t>
          </a:r>
        </a:p>
      </dsp:txBody>
      <dsp:txXfrm>
        <a:off x="4450787" y="1694010"/>
        <a:ext cx="3774441" cy="178982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1343D-D2AB-4CC7-8C71-7DAF98DA4D66}">
      <dsp:nvSpPr>
        <dsp:cNvPr id="0" name=""/>
        <dsp:cNvSpPr/>
      </dsp:nvSpPr>
      <dsp:spPr>
        <a:xfrm>
          <a:off x="0" y="0"/>
          <a:ext cx="8424936" cy="35762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b="1" kern="1200" dirty="0">
              <a:solidFill>
                <a:srgbClr val="C00000"/>
              </a:solidFill>
            </a:rPr>
            <a:t>Изменение перечня сдаваемых предметов (дополнение), формы, сроков ГИА </a:t>
          </a:r>
          <a:r>
            <a:rPr lang="ru-RU" sz="2200" b="1" i="0" u="sng" kern="1200" dirty="0">
              <a:solidFill>
                <a:srgbClr val="C00000"/>
              </a:solidFill>
            </a:rPr>
            <a:t>после 1 февраля / 1 марта</a:t>
          </a:r>
        </a:p>
      </dsp:txBody>
      <dsp:txXfrm>
        <a:off x="0" y="0"/>
        <a:ext cx="8424936" cy="1072868"/>
      </dsp:txXfrm>
    </dsp:sp>
    <dsp:sp modelId="{84E93E8B-76AD-4BFB-88B4-06CDB2A0E1EB}">
      <dsp:nvSpPr>
        <dsp:cNvPr id="0" name=""/>
        <dsp:cNvSpPr/>
      </dsp:nvSpPr>
      <dsp:spPr>
        <a:xfrm>
          <a:off x="864128" y="982556"/>
          <a:ext cx="6739948" cy="1139146"/>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a:t>Возможно только при наличии </a:t>
          </a:r>
          <a:r>
            <a:rPr lang="ru-RU" sz="1800" b="1" kern="1200" dirty="0">
              <a:solidFill>
                <a:schemeClr val="tx2"/>
              </a:solidFill>
            </a:rPr>
            <a:t>уважительных причин, подтвержденных документально</a:t>
          </a:r>
          <a:r>
            <a:rPr lang="ru-RU" sz="1800" b="1" kern="1200" dirty="0"/>
            <a:t>, при положительном решении Государственной экзаменационной комиссии (ГЭК)</a:t>
          </a:r>
          <a:endParaRPr lang="ru-RU" sz="1800" b="1" kern="1200" dirty="0">
            <a:solidFill>
              <a:schemeClr val="tx2"/>
            </a:solidFill>
          </a:endParaRPr>
        </a:p>
      </dsp:txBody>
      <dsp:txXfrm>
        <a:off x="897492" y="1015920"/>
        <a:ext cx="6673220" cy="1072418"/>
      </dsp:txXfrm>
    </dsp:sp>
    <dsp:sp modelId="{4077A32D-2622-40DB-AA07-EDD52D167652}">
      <dsp:nvSpPr>
        <dsp:cNvPr id="0" name=""/>
        <dsp:cNvSpPr/>
      </dsp:nvSpPr>
      <dsp:spPr>
        <a:xfrm>
          <a:off x="864128" y="2300154"/>
          <a:ext cx="6739948" cy="1137736"/>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kern="1200" dirty="0"/>
            <a:t>Соответствующие заявления в ГЭК с документами, подтверждающими уважительность причин изменения (дополнения) перечня учебных предметов и (или) сроков участия в ГИА, подаются </a:t>
          </a:r>
          <a:r>
            <a:rPr lang="ru-RU" sz="1600" b="1" kern="1200" dirty="0">
              <a:solidFill>
                <a:schemeClr val="tx2"/>
              </a:solidFill>
            </a:rPr>
            <a:t>не позднее чем за две недели </a:t>
          </a:r>
          <a:r>
            <a:rPr lang="ru-RU" sz="1600" b="1" kern="1200" dirty="0"/>
            <a:t>до начала соответствующего экзамена</a:t>
          </a:r>
        </a:p>
      </dsp:txBody>
      <dsp:txXfrm>
        <a:off x="897451" y="2333477"/>
        <a:ext cx="6673302" cy="107109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E8EA5-77C7-47A6-A47D-28A80E40C9A3}">
      <dsp:nvSpPr>
        <dsp:cNvPr id="0" name=""/>
        <dsp:cNvSpPr/>
      </dsp:nvSpPr>
      <dsp:spPr>
        <a:xfrm>
          <a:off x="4078" y="0"/>
          <a:ext cx="8344770"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078" y="0"/>
        <a:ext cx="8344770" cy="1117924"/>
      </dsp:txXfrm>
    </dsp:sp>
    <dsp:sp modelId="{7C4AA054-5D78-43BB-80E8-D2E902206D21}">
      <dsp:nvSpPr>
        <dsp:cNvPr id="0" name=""/>
        <dsp:cNvSpPr/>
      </dsp:nvSpPr>
      <dsp:spPr>
        <a:xfrm>
          <a:off x="507668" y="334671"/>
          <a:ext cx="7280178" cy="163508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a:solidFill>
                <a:schemeClr val="tx1"/>
              </a:solidFill>
            </a:rPr>
            <a:t>Можно </a:t>
          </a:r>
          <a:r>
            <a:rPr lang="ru-RU" sz="1800" b="1" kern="1200" dirty="0">
              <a:solidFill>
                <a:schemeClr val="tx2"/>
              </a:solidFill>
            </a:rPr>
            <a:t>изменить</a:t>
          </a:r>
          <a:r>
            <a:rPr lang="ru-RU" sz="1800" b="1" kern="1200" dirty="0">
              <a:solidFill>
                <a:schemeClr val="tx1"/>
              </a:solidFill>
            </a:rPr>
            <a:t> указанный в заявлении об участии в экзаменах </a:t>
          </a:r>
          <a:r>
            <a:rPr lang="ru-RU" sz="1800" b="1" kern="1200" dirty="0">
              <a:solidFill>
                <a:schemeClr val="tx2"/>
              </a:solidFill>
            </a:rPr>
            <a:t>уровень ЕГЭ по математике </a:t>
          </a:r>
          <a:r>
            <a:rPr lang="ru-RU" sz="1800" b="1" kern="1200" dirty="0">
              <a:solidFill>
                <a:schemeClr val="tx1"/>
              </a:solidFill>
            </a:rPr>
            <a:t>(базовый на профильный или наоборот) </a:t>
          </a:r>
          <a:r>
            <a:rPr lang="ru-RU" sz="1800" b="1" kern="1200" dirty="0">
              <a:solidFill>
                <a:schemeClr val="tx2"/>
              </a:solidFill>
            </a:rPr>
            <a:t>без подтверждающих уважительность причины изменения документов</a:t>
          </a:r>
          <a:r>
            <a:rPr lang="ru-RU" sz="1800" b="1" kern="1200" dirty="0">
              <a:solidFill>
                <a:schemeClr val="tx1"/>
              </a:solidFill>
            </a:rPr>
            <a:t>. Для этого нужно подать заявление в Государственную экзаменационную комиссию не позднее чем за две недели до начала соответствующего экзамена.</a:t>
          </a:r>
        </a:p>
      </dsp:txBody>
      <dsp:txXfrm>
        <a:off x="555558" y="382561"/>
        <a:ext cx="7184398" cy="1539302"/>
      </dsp:txXfrm>
    </dsp:sp>
    <dsp:sp modelId="{A48EFF5F-FB28-4CBC-B497-2757402899A0}">
      <dsp:nvSpPr>
        <dsp:cNvPr id="0" name=""/>
        <dsp:cNvSpPr/>
      </dsp:nvSpPr>
      <dsp:spPr>
        <a:xfrm>
          <a:off x="507668" y="2530650"/>
          <a:ext cx="7251338" cy="77430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a:solidFill>
                <a:schemeClr val="tx1"/>
              </a:solidFill>
            </a:rPr>
            <a:t>Участники ГИА, </a:t>
          </a:r>
          <a:r>
            <a:rPr lang="ru-RU" sz="1800" b="1" kern="1200" dirty="0">
              <a:solidFill>
                <a:schemeClr val="tx2"/>
              </a:solidFill>
            </a:rPr>
            <a:t>получившие неудовлетворительный результат </a:t>
          </a:r>
          <a:r>
            <a:rPr lang="ru-RU" sz="1800" b="1" kern="1200" dirty="0">
              <a:solidFill>
                <a:schemeClr val="tx1"/>
              </a:solidFill>
            </a:rPr>
            <a:t>на ЕГЭ по математике, </a:t>
          </a:r>
          <a:r>
            <a:rPr lang="ru-RU" sz="1800" b="1" kern="1200" dirty="0">
              <a:solidFill>
                <a:schemeClr val="tx2"/>
              </a:solidFill>
            </a:rPr>
            <a:t>вправе изменить </a:t>
          </a:r>
          <a:r>
            <a:rPr lang="ru-RU" sz="1800" b="1" kern="1200" dirty="0">
              <a:solidFill>
                <a:schemeClr val="tx1"/>
              </a:solidFill>
            </a:rPr>
            <a:t>выбранный ими ранее </a:t>
          </a:r>
          <a:r>
            <a:rPr lang="ru-RU" sz="1800" b="1" kern="1200" dirty="0">
              <a:solidFill>
                <a:schemeClr val="tx2"/>
              </a:solidFill>
            </a:rPr>
            <a:t>уровень ЕГЭ по математике </a:t>
          </a:r>
          <a:r>
            <a:rPr lang="ru-RU" sz="1800" b="1" kern="1200" dirty="0">
              <a:solidFill>
                <a:schemeClr val="tx1"/>
              </a:solidFill>
            </a:rPr>
            <a:t>для повторного участия в ЕГЭ в резервные сроки.</a:t>
          </a:r>
        </a:p>
      </dsp:txBody>
      <dsp:txXfrm>
        <a:off x="530347" y="2553329"/>
        <a:ext cx="7205980" cy="72894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7704856" cy="366882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541338" lvl="0" indent="0" algn="just" defTabSz="933450">
            <a:lnSpc>
              <a:spcPct val="90000"/>
            </a:lnSpc>
            <a:spcBef>
              <a:spcPct val="0"/>
            </a:spcBef>
            <a:spcAft>
              <a:spcPct val="35000"/>
            </a:spcAft>
          </a:pPr>
          <a:endParaRPr lang="ru-RU" sz="2100" b="1" kern="1200" dirty="0">
            <a:solidFill>
              <a:schemeClr val="tx2"/>
            </a:solidFill>
          </a:endParaRPr>
        </a:p>
        <a:p>
          <a:pPr marL="1074738" lvl="0" indent="0" defTabSz="933450">
            <a:lnSpc>
              <a:spcPct val="90000"/>
            </a:lnSpc>
            <a:spcBef>
              <a:spcPct val="0"/>
            </a:spcBef>
            <a:spcAft>
              <a:spcPct val="35000"/>
            </a:spcAft>
          </a:pPr>
          <a:r>
            <a:rPr lang="ru-RU" sz="2800" b="1" kern="1200" dirty="0">
              <a:solidFill>
                <a:schemeClr val="tx2"/>
              </a:solidFill>
            </a:rPr>
            <a:t>Приказ Министерства просвещения Российской Федерации от 29 сентября 2023 года № 730</a:t>
          </a:r>
        </a:p>
        <a:p>
          <a:pPr marL="1074738" lvl="0" indent="0" defTabSz="933450">
            <a:lnSpc>
              <a:spcPct val="90000"/>
            </a:lnSpc>
            <a:spcBef>
              <a:spcPct val="0"/>
            </a:spcBef>
            <a:spcAft>
              <a:spcPct val="35000"/>
            </a:spcAft>
          </a:pPr>
          <a:endParaRPr lang="ru-RU" sz="2800" b="1" kern="1200" dirty="0">
            <a:solidFill>
              <a:schemeClr val="tx2"/>
            </a:solidFill>
          </a:endParaRPr>
        </a:p>
        <a:p>
          <a:pPr marL="1074738" lvl="0" indent="0" defTabSz="933450">
            <a:lnSpc>
              <a:spcPct val="90000"/>
            </a:lnSpc>
            <a:spcBef>
              <a:spcPct val="0"/>
            </a:spcBef>
            <a:spcAft>
              <a:spcPct val="35000"/>
            </a:spcAft>
          </a:pPr>
          <a:endParaRPr lang="ru-RU" sz="2800" b="1" kern="1200" dirty="0">
            <a:solidFill>
              <a:schemeClr val="tx2"/>
            </a:solidFill>
          </a:endParaRPr>
        </a:p>
        <a:p>
          <a:pPr lvl="0" defTabSz="933450">
            <a:lnSpc>
              <a:spcPct val="90000"/>
            </a:lnSpc>
            <a:spcBef>
              <a:spcPct val="0"/>
            </a:spcBef>
            <a:spcAft>
              <a:spcPct val="35000"/>
            </a:spcAft>
          </a:pPr>
          <a:r>
            <a:rPr lang="ru-RU" sz="2100" b="1" kern="1200" dirty="0"/>
            <a:t> </a:t>
          </a:r>
        </a:p>
        <a:p>
          <a:pPr marL="355600" lvl="0" indent="0" algn="l" defTabSz="933450">
            <a:lnSpc>
              <a:spcPct val="90000"/>
            </a:lnSpc>
            <a:spcBef>
              <a:spcPct val="0"/>
            </a:spcBef>
            <a:spcAft>
              <a:spcPct val="35000"/>
            </a:spcAft>
          </a:pPr>
          <a:endParaRPr lang="ru-RU" sz="2100" b="1" kern="1200" dirty="0">
            <a:solidFill>
              <a:schemeClr val="tx2"/>
            </a:solidFill>
          </a:endParaRPr>
        </a:p>
      </dsp:txBody>
      <dsp:txXfrm>
        <a:off x="1907853" y="0"/>
        <a:ext cx="5797002" cy="3668821"/>
      </dsp:txXfrm>
    </dsp:sp>
    <dsp:sp modelId="{90046B0A-6948-4423-9912-1E0826AEC7D1}">
      <dsp:nvSpPr>
        <dsp:cNvPr id="0" name=""/>
        <dsp:cNvSpPr/>
      </dsp:nvSpPr>
      <dsp:spPr>
        <a:xfrm>
          <a:off x="216028" y="366882"/>
          <a:ext cx="2004880" cy="2935057"/>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8208911" cy="1670546"/>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87313" lvl="0" indent="0" algn="just" defTabSz="800100">
            <a:lnSpc>
              <a:spcPct val="100000"/>
            </a:lnSpc>
            <a:spcBef>
              <a:spcPct val="0"/>
            </a:spcBef>
            <a:spcAft>
              <a:spcPts val="0"/>
            </a:spcAft>
          </a:pPr>
          <a:r>
            <a:rPr lang="ru-RU" sz="1800" b="1" kern="1200" dirty="0"/>
            <a:t>1. Отличные итоговые отметки </a:t>
          </a:r>
        </a:p>
        <a:p>
          <a:pPr marL="87313" lvl="0" indent="0" algn="just" defTabSz="800100">
            <a:lnSpc>
              <a:spcPct val="100000"/>
            </a:lnSpc>
            <a:spcBef>
              <a:spcPct val="0"/>
            </a:spcBef>
            <a:spcAft>
              <a:spcPts val="0"/>
            </a:spcAft>
          </a:pPr>
          <a:r>
            <a:rPr lang="ru-RU" sz="1800" b="1" kern="1200" dirty="0"/>
            <a:t>2. Успешная сдача ГИА </a:t>
          </a:r>
        </a:p>
        <a:p>
          <a:pPr marL="87313" lvl="0" indent="0" algn="just" defTabSz="800100">
            <a:lnSpc>
              <a:spcPct val="100000"/>
            </a:lnSpc>
            <a:spcBef>
              <a:spcPct val="0"/>
            </a:spcBef>
            <a:spcAft>
              <a:spcPts val="0"/>
            </a:spcAft>
          </a:pPr>
          <a:r>
            <a:rPr lang="ru-RU" sz="1800" b="1" kern="1200" dirty="0"/>
            <a:t>3. Не менее 70 баллов по русскому языку и по одному из сдаваемых предметов соответственно (если сдавал только русский и математику базового уровня – 5 баллов по математике)</a:t>
          </a:r>
        </a:p>
      </dsp:txBody>
      <dsp:txXfrm>
        <a:off x="1808837" y="0"/>
        <a:ext cx="6400074" cy="1670546"/>
      </dsp:txXfrm>
    </dsp:sp>
    <dsp:sp modelId="{90046B0A-6948-4423-9912-1E0826AEC7D1}">
      <dsp:nvSpPr>
        <dsp:cNvPr id="0" name=""/>
        <dsp:cNvSpPr/>
      </dsp:nvSpPr>
      <dsp:spPr>
        <a:xfrm>
          <a:off x="319707" y="167054"/>
          <a:ext cx="1336476" cy="1336437"/>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D2C06D-5BD5-4774-B17D-4AB1B665BAAD}">
      <dsp:nvSpPr>
        <dsp:cNvPr id="0" name=""/>
        <dsp:cNvSpPr/>
      </dsp:nvSpPr>
      <dsp:spPr>
        <a:xfrm>
          <a:off x="0" y="1837601"/>
          <a:ext cx="8208911" cy="194281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87313" lvl="0" indent="0" algn="just" defTabSz="800100">
            <a:lnSpc>
              <a:spcPct val="100000"/>
            </a:lnSpc>
            <a:spcBef>
              <a:spcPct val="0"/>
            </a:spcBef>
            <a:spcAft>
              <a:spcPts val="0"/>
            </a:spcAft>
          </a:pPr>
          <a:r>
            <a:rPr lang="ru-RU" sz="1800" b="1" kern="1200" dirty="0"/>
            <a:t>1. Отличные итоговые отметки и не более двух отметок «хорошо»</a:t>
          </a:r>
        </a:p>
        <a:p>
          <a:pPr marL="87313" lvl="0" indent="0" algn="just" defTabSz="800100">
            <a:lnSpc>
              <a:spcPct val="100000"/>
            </a:lnSpc>
            <a:spcBef>
              <a:spcPct val="0"/>
            </a:spcBef>
            <a:spcAft>
              <a:spcPts val="0"/>
            </a:spcAft>
          </a:pPr>
          <a:r>
            <a:rPr lang="ru-RU" sz="1800" b="1" kern="1200" dirty="0"/>
            <a:t>2. Успешная сдача ГИА</a:t>
          </a:r>
        </a:p>
        <a:p>
          <a:pPr marL="87313" lvl="0" indent="0" algn="just" defTabSz="800100">
            <a:lnSpc>
              <a:spcPct val="100000"/>
            </a:lnSpc>
            <a:spcBef>
              <a:spcPct val="0"/>
            </a:spcBef>
            <a:spcAft>
              <a:spcPts val="0"/>
            </a:spcAft>
          </a:pPr>
          <a:r>
            <a:rPr lang="ru-RU" sz="1800" b="1" kern="1200" dirty="0"/>
            <a:t>3. Не менее 60 баллов по русскому языку и по одному из сдаваемых предметов соответственно (если сдавал только русский и математику базового уровня – 5 баллов по математике)</a:t>
          </a:r>
        </a:p>
      </dsp:txBody>
      <dsp:txXfrm>
        <a:off x="1808837" y="1837601"/>
        <a:ext cx="6400074" cy="1942812"/>
      </dsp:txXfrm>
    </dsp:sp>
    <dsp:sp modelId="{203729B1-CF7C-4C63-AD25-4929ABD24DA8}">
      <dsp:nvSpPr>
        <dsp:cNvPr id="0" name=""/>
        <dsp:cNvSpPr/>
      </dsp:nvSpPr>
      <dsp:spPr>
        <a:xfrm>
          <a:off x="319707" y="2140789"/>
          <a:ext cx="1336476" cy="1336437"/>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DF759-E630-4D57-913F-B78548B5503A}">
      <dsp:nvSpPr>
        <dsp:cNvPr id="0" name=""/>
        <dsp:cNvSpPr/>
      </dsp:nvSpPr>
      <dsp:spPr>
        <a:xfrm>
          <a:off x="0" y="0"/>
          <a:ext cx="8496944" cy="113444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7800" lvl="0" indent="0" algn="just" defTabSz="711200">
            <a:lnSpc>
              <a:spcPct val="90000"/>
            </a:lnSpc>
            <a:spcBef>
              <a:spcPct val="0"/>
            </a:spcBef>
            <a:spcAft>
              <a:spcPct val="35000"/>
            </a:spcAft>
          </a:pPr>
          <a:r>
            <a:rPr lang="ru-RU" sz="1600" b="1" kern="1200" dirty="0"/>
            <a:t>Приказ Минобрнауки России от 21.08.2020 № 1076 «Об утверждении Порядка приема на обучение по образовательным программам высшего образования - программам бакалавриата, программам специалитета, программам магистратуры»</a:t>
          </a:r>
        </a:p>
      </dsp:txBody>
      <dsp:txXfrm>
        <a:off x="1812833" y="0"/>
        <a:ext cx="6684110" cy="1134448"/>
      </dsp:txXfrm>
    </dsp:sp>
    <dsp:sp modelId="{3A584975-E359-4BCC-9E4F-75FB70D0E7A7}">
      <dsp:nvSpPr>
        <dsp:cNvPr id="0" name=""/>
        <dsp:cNvSpPr/>
      </dsp:nvSpPr>
      <dsp:spPr>
        <a:xfrm>
          <a:off x="198082" y="113444"/>
          <a:ext cx="1530112" cy="907558"/>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6000" b="-26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93BA3-0473-410C-B75E-7520F227BD2E}">
      <dsp:nvSpPr>
        <dsp:cNvPr id="0" name=""/>
        <dsp:cNvSpPr/>
      </dsp:nvSpPr>
      <dsp:spPr>
        <a:xfrm>
          <a:off x="0" y="1247892"/>
          <a:ext cx="8496944" cy="113444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7800" lvl="0" indent="0" algn="just" defTabSz="711200">
            <a:lnSpc>
              <a:spcPct val="90000"/>
            </a:lnSpc>
            <a:spcBef>
              <a:spcPct val="0"/>
            </a:spcBef>
            <a:spcAft>
              <a:spcPct val="35000"/>
            </a:spcAft>
          </a:pPr>
          <a:r>
            <a:rPr lang="ru-RU" sz="1600" b="1" kern="1200" dirty="0"/>
            <a:t>Приказ Минпросвещения России от 02.09.2020 № 457 «Об утверждении Порядка приема на обучение по образовательным программам среднего профессионального образования»</a:t>
          </a:r>
        </a:p>
      </dsp:txBody>
      <dsp:txXfrm>
        <a:off x="1812833" y="1247892"/>
        <a:ext cx="6684110" cy="1134448"/>
      </dsp:txXfrm>
    </dsp:sp>
    <dsp:sp modelId="{8DD1770B-10E0-4ECF-9425-380E692431F7}">
      <dsp:nvSpPr>
        <dsp:cNvPr id="0" name=""/>
        <dsp:cNvSpPr/>
      </dsp:nvSpPr>
      <dsp:spPr>
        <a:xfrm>
          <a:off x="198082" y="1361337"/>
          <a:ext cx="1530112" cy="907558"/>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 r="-1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B84C0B-6F1E-462F-996C-7AB54AA5A882}">
      <dsp:nvSpPr>
        <dsp:cNvPr id="0" name=""/>
        <dsp:cNvSpPr/>
      </dsp:nvSpPr>
      <dsp:spPr>
        <a:xfrm>
          <a:off x="0" y="2495785"/>
          <a:ext cx="8496944" cy="113444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7800" lvl="0" indent="0" algn="just" defTabSz="711200">
            <a:lnSpc>
              <a:spcPct val="90000"/>
            </a:lnSpc>
            <a:spcBef>
              <a:spcPct val="0"/>
            </a:spcBef>
            <a:spcAft>
              <a:spcPct val="35000"/>
            </a:spcAft>
          </a:pPr>
          <a:r>
            <a:rPr lang="ru-RU" sz="1600" b="1" kern="1200" dirty="0"/>
            <a:t>Приказ Минпросвещения </a:t>
          </a:r>
          <a:r>
            <a:rPr lang="ru-RU" sz="1600" b="1" kern="1200" dirty="0" smtClean="0"/>
            <a:t>России от 02.09.2020 № 458 «Об утверждении Порядка приема на обучение по образовательным программам начального общего, основного общего и среднего общего образования»</a:t>
          </a:r>
          <a:endParaRPr lang="ru-RU" sz="1600" b="1" kern="1200" dirty="0"/>
        </a:p>
      </dsp:txBody>
      <dsp:txXfrm>
        <a:off x="1812833" y="2495785"/>
        <a:ext cx="6684110" cy="1134448"/>
      </dsp:txXfrm>
    </dsp:sp>
    <dsp:sp modelId="{CAFC51CA-CF1C-4553-962C-7C2999F1EE83}">
      <dsp:nvSpPr>
        <dsp:cNvPr id="0" name=""/>
        <dsp:cNvSpPr/>
      </dsp:nvSpPr>
      <dsp:spPr>
        <a:xfrm>
          <a:off x="198082" y="2609230"/>
          <a:ext cx="1530112" cy="907558"/>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DF759-E630-4D57-913F-B78548B5503A}">
      <dsp:nvSpPr>
        <dsp:cNvPr id="0" name=""/>
        <dsp:cNvSpPr/>
      </dsp:nvSpPr>
      <dsp:spPr>
        <a:xfrm>
          <a:off x="0" y="0"/>
          <a:ext cx="8496944" cy="172826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177800" lvl="0" indent="0" algn="just" defTabSz="889000">
            <a:lnSpc>
              <a:spcPct val="90000"/>
            </a:lnSpc>
            <a:spcBef>
              <a:spcPct val="0"/>
            </a:spcBef>
            <a:spcAft>
              <a:spcPts val="0"/>
            </a:spcAft>
          </a:pPr>
          <a:r>
            <a:rPr lang="ru-RU" sz="2000" b="1" kern="1200" dirty="0">
              <a:solidFill>
                <a:schemeClr val="tx2"/>
              </a:solidFill>
            </a:rPr>
            <a:t>Правила приема в конкретную образовательную организацию </a:t>
          </a:r>
          <a:r>
            <a:rPr lang="ru-RU" sz="2000" b="1" kern="1200" dirty="0">
              <a:solidFill>
                <a:schemeClr val="tx1"/>
              </a:solidFill>
            </a:rPr>
            <a:t>на обучение по образовательным программам </a:t>
          </a:r>
          <a:r>
            <a:rPr lang="ru-RU" sz="2000" b="1" kern="1200" dirty="0">
              <a:solidFill>
                <a:schemeClr val="tx2"/>
              </a:solidFill>
            </a:rPr>
            <a:t>устанавливаются</a:t>
          </a:r>
          <a:r>
            <a:rPr lang="ru-RU" sz="2000" b="1" kern="1200" dirty="0">
              <a:solidFill>
                <a:schemeClr val="tx1"/>
              </a:solidFill>
            </a:rPr>
            <a:t> в части не урегулированной законодательством об образовании образовательной организацией </a:t>
          </a:r>
          <a:r>
            <a:rPr lang="ru-RU" sz="2000" b="1" kern="1200" dirty="0">
              <a:solidFill>
                <a:schemeClr val="tx2"/>
              </a:solidFill>
            </a:rPr>
            <a:t>самостоятельно</a:t>
          </a:r>
          <a:r>
            <a:rPr lang="ru-RU" sz="2000" b="1" kern="1200" dirty="0">
              <a:solidFill>
                <a:schemeClr val="tx1"/>
              </a:solidFill>
            </a:rPr>
            <a:t>!</a:t>
          </a:r>
        </a:p>
      </dsp:txBody>
      <dsp:txXfrm>
        <a:off x="1872214" y="0"/>
        <a:ext cx="6624729" cy="1728260"/>
      </dsp:txXfrm>
    </dsp:sp>
    <dsp:sp modelId="{3A584975-E359-4BCC-9E4F-75FB70D0E7A7}">
      <dsp:nvSpPr>
        <dsp:cNvPr id="0" name=""/>
        <dsp:cNvSpPr/>
      </dsp:nvSpPr>
      <dsp:spPr>
        <a:xfrm>
          <a:off x="172826" y="172826"/>
          <a:ext cx="1699388" cy="1382608"/>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000" r="-4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93BA3-0473-410C-B75E-7520F227BD2E}">
      <dsp:nvSpPr>
        <dsp:cNvPr id="0" name=""/>
        <dsp:cNvSpPr/>
      </dsp:nvSpPr>
      <dsp:spPr>
        <a:xfrm>
          <a:off x="0" y="1901086"/>
          <a:ext cx="8496944" cy="172826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177800" lvl="0" indent="0" algn="just" defTabSz="889000">
            <a:lnSpc>
              <a:spcPct val="90000"/>
            </a:lnSpc>
            <a:spcBef>
              <a:spcPct val="0"/>
            </a:spcBef>
            <a:spcAft>
              <a:spcPts val="0"/>
            </a:spcAft>
          </a:pPr>
          <a:r>
            <a:rPr lang="ru-RU" sz="2000" b="1" kern="1200" dirty="0">
              <a:solidFill>
                <a:schemeClr val="tx1"/>
              </a:solidFill>
            </a:rPr>
            <a:t>Соответствующее положение/порядок размещается на сайте школы, учреждения СПО, вуза. </a:t>
          </a:r>
        </a:p>
        <a:p>
          <a:pPr marL="177800" lvl="0" indent="0" algn="just" defTabSz="889000">
            <a:lnSpc>
              <a:spcPct val="90000"/>
            </a:lnSpc>
            <a:spcBef>
              <a:spcPct val="0"/>
            </a:spcBef>
            <a:spcAft>
              <a:spcPts val="0"/>
            </a:spcAft>
          </a:pPr>
          <a:r>
            <a:rPr lang="ru-RU" sz="2000" b="1" kern="1200" dirty="0">
              <a:solidFill>
                <a:schemeClr val="tx1"/>
              </a:solidFill>
            </a:rPr>
            <a:t>Для разъяснения условий поступления необходимо обратиться к администрации конкретной образовательной организации и (или) в приемную комиссию.</a:t>
          </a:r>
        </a:p>
      </dsp:txBody>
      <dsp:txXfrm>
        <a:off x="1872214" y="1901086"/>
        <a:ext cx="6624729" cy="1728260"/>
      </dsp:txXfrm>
    </dsp:sp>
    <dsp:sp modelId="{8DD1770B-10E0-4ECF-9425-380E692431F7}">
      <dsp:nvSpPr>
        <dsp:cNvPr id="0" name=""/>
        <dsp:cNvSpPr/>
      </dsp:nvSpPr>
      <dsp:spPr>
        <a:xfrm>
          <a:off x="172826" y="2073912"/>
          <a:ext cx="1699388" cy="1382608"/>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000" r="-4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1343D-D2AB-4CC7-8C71-7DAF98DA4D66}">
      <dsp:nvSpPr>
        <dsp:cNvPr id="0" name=""/>
        <dsp:cNvSpPr/>
      </dsp:nvSpPr>
      <dsp:spPr>
        <a:xfrm>
          <a:off x="4216" y="0"/>
          <a:ext cx="4056145" cy="35762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b="1" kern="1200" dirty="0">
              <a:solidFill>
                <a:srgbClr val="C00000"/>
              </a:solidFill>
            </a:rPr>
            <a:t>СПО</a:t>
          </a:r>
        </a:p>
      </dsp:txBody>
      <dsp:txXfrm>
        <a:off x="4216" y="0"/>
        <a:ext cx="4056145" cy="1072868"/>
      </dsp:txXfrm>
    </dsp:sp>
    <dsp:sp modelId="{84E93E8B-76AD-4BFB-88B4-06CDB2A0E1EB}">
      <dsp:nvSpPr>
        <dsp:cNvPr id="0" name=""/>
        <dsp:cNvSpPr/>
      </dsp:nvSpPr>
      <dsp:spPr>
        <a:xfrm>
          <a:off x="432058" y="783670"/>
          <a:ext cx="3244916" cy="33778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kern="1200" dirty="0">
              <a:solidFill>
                <a:schemeClr val="tx2"/>
              </a:solidFill>
            </a:rPr>
            <a:t>Не позднее 1 марта:</a:t>
          </a:r>
        </a:p>
      </dsp:txBody>
      <dsp:txXfrm>
        <a:off x="441951" y="793563"/>
        <a:ext cx="3225130" cy="317998"/>
      </dsp:txXfrm>
    </dsp:sp>
    <dsp:sp modelId="{4077A32D-2622-40DB-AA07-EDD52D167652}">
      <dsp:nvSpPr>
        <dsp:cNvPr id="0" name=""/>
        <dsp:cNvSpPr/>
      </dsp:nvSpPr>
      <dsp:spPr>
        <a:xfrm>
          <a:off x="144023" y="1388287"/>
          <a:ext cx="3820986" cy="196928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just" defTabSz="622300">
            <a:lnSpc>
              <a:spcPct val="90000"/>
            </a:lnSpc>
            <a:spcBef>
              <a:spcPct val="0"/>
            </a:spcBef>
            <a:spcAft>
              <a:spcPts val="0"/>
            </a:spcAft>
          </a:pPr>
          <a:r>
            <a:rPr lang="ru-RU" sz="1400" b="1" kern="1200" dirty="0"/>
            <a:t>- правила приема,</a:t>
          </a:r>
        </a:p>
        <a:p>
          <a:pPr lvl="0" algn="just" defTabSz="622300">
            <a:lnSpc>
              <a:spcPct val="90000"/>
            </a:lnSpc>
            <a:spcBef>
              <a:spcPct val="0"/>
            </a:spcBef>
            <a:spcAft>
              <a:spcPts val="0"/>
            </a:spcAft>
          </a:pPr>
          <a:r>
            <a:rPr lang="ru-RU" sz="1400" b="1" kern="1200" dirty="0"/>
            <a:t>- перечень специальностей (профессий), по которым объявляется прием,</a:t>
          </a:r>
        </a:p>
        <a:p>
          <a:pPr lvl="0" algn="just" defTabSz="622300">
            <a:lnSpc>
              <a:spcPct val="90000"/>
            </a:lnSpc>
            <a:spcBef>
              <a:spcPct val="0"/>
            </a:spcBef>
            <a:spcAft>
              <a:spcPts val="0"/>
            </a:spcAft>
          </a:pPr>
          <a:r>
            <a:rPr lang="ru-RU" sz="1400" b="1" kern="1200" dirty="0"/>
            <a:t>- перечень вступительных испытаний,</a:t>
          </a:r>
        </a:p>
        <a:p>
          <a:pPr lvl="0" algn="just" defTabSz="622300">
            <a:lnSpc>
              <a:spcPct val="90000"/>
            </a:lnSpc>
            <a:spcBef>
              <a:spcPct val="0"/>
            </a:spcBef>
            <a:spcAft>
              <a:spcPts val="0"/>
            </a:spcAft>
          </a:pPr>
          <a:r>
            <a:rPr lang="ru-RU" sz="1400" b="1" kern="1200" dirty="0"/>
            <a:t>- информацию о формах проведения вступительных испытаний.</a:t>
          </a:r>
        </a:p>
        <a:p>
          <a:pPr lvl="0" algn="ctr" defTabSz="622300">
            <a:lnSpc>
              <a:spcPct val="90000"/>
            </a:lnSpc>
            <a:spcBef>
              <a:spcPct val="0"/>
            </a:spcBef>
            <a:spcAft>
              <a:spcPts val="0"/>
            </a:spcAft>
          </a:pPr>
          <a:r>
            <a:rPr lang="ru-RU" sz="1400" b="1" kern="1200" dirty="0">
              <a:solidFill>
                <a:schemeClr val="tx2"/>
              </a:solidFill>
            </a:rPr>
            <a:t>Не позднее 1 июня:</a:t>
          </a:r>
        </a:p>
        <a:p>
          <a:pPr lvl="0" algn="just" defTabSz="622300">
            <a:lnSpc>
              <a:spcPct val="90000"/>
            </a:lnSpc>
            <a:spcBef>
              <a:spcPct val="0"/>
            </a:spcBef>
            <a:spcAft>
              <a:spcPts val="0"/>
            </a:spcAft>
          </a:pPr>
          <a:r>
            <a:rPr lang="ru-RU" sz="1400" b="1" kern="1200" dirty="0"/>
            <a:t>- общее количество мест для приема по каждой специальности (профессии),</a:t>
          </a:r>
        </a:p>
        <a:p>
          <a:pPr lvl="0" algn="just" defTabSz="622300">
            <a:lnSpc>
              <a:spcPct val="90000"/>
            </a:lnSpc>
            <a:spcBef>
              <a:spcPct val="0"/>
            </a:spcBef>
            <a:spcAft>
              <a:spcPts val="0"/>
            </a:spcAft>
          </a:pPr>
          <a:r>
            <a:rPr lang="ru-RU" sz="1400" b="1" kern="1200" dirty="0"/>
            <a:t>- количество бюджетных и платных мест и др.</a:t>
          </a:r>
        </a:p>
      </dsp:txBody>
      <dsp:txXfrm>
        <a:off x="201701" y="1445965"/>
        <a:ext cx="3705630" cy="1853926"/>
      </dsp:txXfrm>
    </dsp:sp>
    <dsp:sp modelId="{F1E4B6A3-AEF6-4698-A351-71BE21FEAC78}">
      <dsp:nvSpPr>
        <dsp:cNvPr id="0" name=""/>
        <dsp:cNvSpPr/>
      </dsp:nvSpPr>
      <dsp:spPr>
        <a:xfrm>
          <a:off x="4364573" y="0"/>
          <a:ext cx="4056145" cy="35762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b="1" kern="1200" dirty="0">
              <a:solidFill>
                <a:srgbClr val="C00000"/>
              </a:solidFill>
            </a:rPr>
            <a:t>вуз</a:t>
          </a:r>
        </a:p>
      </dsp:txBody>
      <dsp:txXfrm>
        <a:off x="4364573" y="0"/>
        <a:ext cx="4056145" cy="1072868"/>
      </dsp:txXfrm>
    </dsp:sp>
    <dsp:sp modelId="{E1A11756-88CC-4D8F-9C71-7CC36F6D8525}">
      <dsp:nvSpPr>
        <dsp:cNvPr id="0" name=""/>
        <dsp:cNvSpPr/>
      </dsp:nvSpPr>
      <dsp:spPr>
        <a:xfrm>
          <a:off x="4752535" y="795333"/>
          <a:ext cx="3244916" cy="433876"/>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kern="1200" dirty="0">
              <a:solidFill>
                <a:schemeClr val="tx2"/>
              </a:solidFill>
            </a:rPr>
            <a:t>Не позднее </a:t>
          </a:r>
          <a:r>
            <a:rPr lang="ru-RU" sz="1600" b="1" kern="1200" dirty="0" smtClean="0">
              <a:solidFill>
                <a:schemeClr val="tx2"/>
              </a:solidFill>
            </a:rPr>
            <a:t>20 января:</a:t>
          </a:r>
          <a:endParaRPr lang="ru-RU" sz="1600" b="1" kern="1200" dirty="0">
            <a:solidFill>
              <a:schemeClr val="tx2"/>
            </a:solidFill>
          </a:endParaRPr>
        </a:p>
      </dsp:txBody>
      <dsp:txXfrm>
        <a:off x="4765243" y="808041"/>
        <a:ext cx="3219500" cy="408460"/>
      </dsp:txXfrm>
    </dsp:sp>
    <dsp:sp modelId="{0111AA5A-D028-4098-9095-1B5EC1CA7EC3}">
      <dsp:nvSpPr>
        <dsp:cNvPr id="0" name=""/>
        <dsp:cNvSpPr/>
      </dsp:nvSpPr>
      <dsp:spPr>
        <a:xfrm>
          <a:off x="4464500" y="1466068"/>
          <a:ext cx="3820986" cy="187564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just" defTabSz="622300">
            <a:lnSpc>
              <a:spcPct val="90000"/>
            </a:lnSpc>
            <a:spcBef>
              <a:spcPct val="0"/>
            </a:spcBef>
            <a:spcAft>
              <a:spcPts val="0"/>
            </a:spcAft>
          </a:pPr>
          <a:r>
            <a:rPr lang="ru-RU" sz="1400" b="1" kern="1200" dirty="0"/>
            <a:t>- правила приема,</a:t>
          </a:r>
        </a:p>
        <a:p>
          <a:pPr lvl="0" algn="just" defTabSz="622300">
            <a:lnSpc>
              <a:spcPct val="90000"/>
            </a:lnSpc>
            <a:spcBef>
              <a:spcPct val="0"/>
            </a:spcBef>
            <a:spcAft>
              <a:spcPts val="0"/>
            </a:spcAft>
          </a:pPr>
          <a:r>
            <a:rPr lang="ru-RU" sz="1400" b="1" kern="1200" dirty="0"/>
            <a:t>- сроки проведения приема,</a:t>
          </a:r>
        </a:p>
        <a:p>
          <a:pPr lvl="0" algn="just" defTabSz="622300">
            <a:lnSpc>
              <a:spcPct val="90000"/>
            </a:lnSpc>
            <a:spcBef>
              <a:spcPct val="0"/>
            </a:spcBef>
            <a:spcAft>
              <a:spcPts val="0"/>
            </a:spcAft>
          </a:pPr>
          <a:r>
            <a:rPr lang="ru-RU" sz="1400" b="1" kern="1200" dirty="0"/>
            <a:t>- перечень индивидуальных достижений поступающих, учитываемых при приеме, </a:t>
          </a:r>
        </a:p>
        <a:p>
          <a:pPr lvl="0" algn="just" defTabSz="622300">
            <a:lnSpc>
              <a:spcPct val="90000"/>
            </a:lnSpc>
            <a:spcBef>
              <a:spcPct val="0"/>
            </a:spcBef>
            <a:spcAft>
              <a:spcPts val="0"/>
            </a:spcAft>
          </a:pPr>
          <a:r>
            <a:rPr lang="ru-RU" sz="1400" b="1" kern="1200" dirty="0"/>
            <a:t>- информация о проведении вступительных испытаний,</a:t>
          </a:r>
        </a:p>
        <a:p>
          <a:pPr lvl="0" algn="just" defTabSz="622300">
            <a:lnSpc>
              <a:spcPct val="90000"/>
            </a:lnSpc>
            <a:spcBef>
              <a:spcPct val="0"/>
            </a:spcBef>
            <a:spcAft>
              <a:spcPts val="0"/>
            </a:spcAft>
          </a:pPr>
          <a:r>
            <a:rPr lang="ru-RU" sz="1400" b="1" kern="1200" dirty="0"/>
            <a:t>- количество мест для приема, </a:t>
          </a:r>
        </a:p>
        <a:p>
          <a:pPr lvl="0" algn="just" defTabSz="622300">
            <a:lnSpc>
              <a:spcPct val="90000"/>
            </a:lnSpc>
            <a:spcBef>
              <a:spcPct val="0"/>
            </a:spcBef>
            <a:spcAft>
              <a:spcPts val="0"/>
            </a:spcAft>
          </a:pPr>
          <a:r>
            <a:rPr lang="ru-RU" sz="1400" b="1" kern="1200" dirty="0"/>
            <a:t>- перечень вступительных испытаний, </a:t>
          </a:r>
        </a:p>
        <a:p>
          <a:pPr lvl="0" algn="just" defTabSz="622300">
            <a:lnSpc>
              <a:spcPct val="90000"/>
            </a:lnSpc>
            <a:spcBef>
              <a:spcPct val="0"/>
            </a:spcBef>
            <a:spcAft>
              <a:spcPts val="0"/>
            </a:spcAft>
          </a:pPr>
          <a:r>
            <a:rPr lang="ru-RU" sz="1400" b="1" kern="1200" dirty="0"/>
            <a:t>- информация о наличии общежития и др.</a:t>
          </a:r>
        </a:p>
      </dsp:txBody>
      <dsp:txXfrm>
        <a:off x="4519436" y="1521004"/>
        <a:ext cx="3711114" cy="176577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DF759-E630-4D57-913F-B78548B5503A}">
      <dsp:nvSpPr>
        <dsp:cNvPr id="0" name=""/>
        <dsp:cNvSpPr/>
      </dsp:nvSpPr>
      <dsp:spPr>
        <a:xfrm>
          <a:off x="0" y="0"/>
          <a:ext cx="8496944" cy="172826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pPr>
          <a:r>
            <a:rPr lang="ru-RU" sz="2400" b="1" kern="1200" dirty="0">
              <a:solidFill>
                <a:schemeClr val="tx1"/>
              </a:solidFill>
            </a:rPr>
            <a:t>Портал профессиональных образовательных организаций Республики Карелия</a:t>
          </a:r>
        </a:p>
        <a:p>
          <a:pPr marL="0" lvl="0" indent="0" algn="ctr" defTabSz="1066800">
            <a:lnSpc>
              <a:spcPct val="90000"/>
            </a:lnSpc>
            <a:spcBef>
              <a:spcPct val="0"/>
            </a:spcBef>
            <a:spcAft>
              <a:spcPct val="35000"/>
            </a:spcAft>
          </a:pPr>
          <a:r>
            <a:rPr lang="en-US" sz="2400" b="1" kern="1200" dirty="0">
              <a:solidFill>
                <a:schemeClr val="tx2"/>
              </a:solidFill>
              <a:hlinkClick xmlns:r="http://schemas.openxmlformats.org/officeDocument/2006/relationships" r:id="rId1"/>
            </a:rPr>
            <a:t>https://spo.karelia.ru/</a:t>
          </a:r>
          <a:endParaRPr lang="ru-RU" sz="2400" b="1" kern="1200" dirty="0">
            <a:solidFill>
              <a:schemeClr val="tx2"/>
            </a:solidFill>
          </a:endParaRPr>
        </a:p>
      </dsp:txBody>
      <dsp:txXfrm>
        <a:off x="1872214" y="0"/>
        <a:ext cx="6624729" cy="1728260"/>
      </dsp:txXfrm>
    </dsp:sp>
    <dsp:sp modelId="{3A584975-E359-4BCC-9E4F-75FB70D0E7A7}">
      <dsp:nvSpPr>
        <dsp:cNvPr id="0" name=""/>
        <dsp:cNvSpPr/>
      </dsp:nvSpPr>
      <dsp:spPr>
        <a:xfrm>
          <a:off x="172826" y="172826"/>
          <a:ext cx="1699388" cy="1382608"/>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 b="-2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93BA3-0473-410C-B75E-7520F227BD2E}">
      <dsp:nvSpPr>
        <dsp:cNvPr id="0" name=""/>
        <dsp:cNvSpPr/>
      </dsp:nvSpPr>
      <dsp:spPr>
        <a:xfrm>
          <a:off x="0" y="1901086"/>
          <a:ext cx="8496944" cy="172826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a:solidFill>
                <a:schemeClr val="tx1"/>
              </a:solidFill>
            </a:rPr>
            <a:t>Отдел профессионального образования Министерства образования и спорта Республики Карелия: </a:t>
          </a:r>
        </a:p>
        <a:p>
          <a:pPr lvl="0" algn="ctr" defTabSz="889000">
            <a:lnSpc>
              <a:spcPct val="90000"/>
            </a:lnSpc>
            <a:spcBef>
              <a:spcPct val="0"/>
            </a:spcBef>
            <a:spcAft>
              <a:spcPct val="35000"/>
            </a:spcAft>
          </a:pPr>
          <a:r>
            <a:rPr lang="ru-RU" sz="2000" b="1" kern="1200" dirty="0">
              <a:solidFill>
                <a:schemeClr val="tx2"/>
              </a:solidFill>
            </a:rPr>
            <a:t>8 (8142) 717-330,    8 (8142) 717-311</a:t>
          </a:r>
        </a:p>
      </dsp:txBody>
      <dsp:txXfrm>
        <a:off x="1872214" y="1901086"/>
        <a:ext cx="6624729" cy="1728260"/>
      </dsp:txXfrm>
    </dsp:sp>
    <dsp:sp modelId="{8DD1770B-10E0-4ECF-9425-380E692431F7}">
      <dsp:nvSpPr>
        <dsp:cNvPr id="0" name=""/>
        <dsp:cNvSpPr/>
      </dsp:nvSpPr>
      <dsp:spPr>
        <a:xfrm>
          <a:off x="172826" y="2073912"/>
          <a:ext cx="1699388" cy="1382608"/>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4000" r="-4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CEDB9-9109-44FA-A2D5-99CC8F79C17E}">
      <dsp:nvSpPr>
        <dsp:cNvPr id="0" name=""/>
        <dsp:cNvSpPr/>
      </dsp:nvSpPr>
      <dsp:spPr>
        <a:xfrm rot="10800000">
          <a:off x="504063" y="191"/>
          <a:ext cx="7128776" cy="447369"/>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7277" tIns="53340" rIns="99568" bIns="53340" numCol="1" spcCol="1270" anchor="ctr" anchorCtr="0">
          <a:noAutofit/>
        </a:bodyPr>
        <a:lstStyle/>
        <a:p>
          <a:pPr lvl="0" algn="l" defTabSz="622300">
            <a:lnSpc>
              <a:spcPct val="90000"/>
            </a:lnSpc>
            <a:spcBef>
              <a:spcPct val="0"/>
            </a:spcBef>
            <a:spcAft>
              <a:spcPct val="35000"/>
            </a:spcAft>
          </a:pPr>
          <a:r>
            <a:rPr lang="ru-RU" sz="1400" b="1" kern="1200" dirty="0"/>
            <a:t>Гелевую или капиллярную ручку с чернилами </a:t>
          </a:r>
          <a:r>
            <a:rPr lang="ru-RU" sz="1400" b="1" u="sng" kern="1200" dirty="0"/>
            <a:t>черного цвета </a:t>
          </a:r>
          <a:r>
            <a:rPr lang="ru-RU" sz="1400" b="1" kern="1200" dirty="0"/>
            <a:t>(желательно 2 шт.)</a:t>
          </a:r>
        </a:p>
      </dsp:txBody>
      <dsp:txXfrm rot="10800000">
        <a:off x="615905" y="191"/>
        <a:ext cx="7016934" cy="447369"/>
      </dsp:txXfrm>
    </dsp:sp>
    <dsp:sp modelId="{1BAC4B7A-6D4A-4398-90A5-914183A3661A}">
      <dsp:nvSpPr>
        <dsp:cNvPr id="0" name=""/>
        <dsp:cNvSpPr/>
      </dsp:nvSpPr>
      <dsp:spPr>
        <a:xfrm>
          <a:off x="0" y="0"/>
          <a:ext cx="447369" cy="44736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496369-F569-445D-A74A-0A8E7EBC1DAE}">
      <dsp:nvSpPr>
        <dsp:cNvPr id="0" name=""/>
        <dsp:cNvSpPr/>
      </dsp:nvSpPr>
      <dsp:spPr>
        <a:xfrm rot="10800000">
          <a:off x="504063" y="559402"/>
          <a:ext cx="7128776" cy="447369"/>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7277" tIns="60960" rIns="113792" bIns="60960" numCol="1" spcCol="1270" anchor="ctr" anchorCtr="0">
          <a:noAutofit/>
        </a:bodyPr>
        <a:lstStyle/>
        <a:p>
          <a:pPr lvl="0" algn="l" defTabSz="711200">
            <a:lnSpc>
              <a:spcPct val="90000"/>
            </a:lnSpc>
            <a:spcBef>
              <a:spcPct val="0"/>
            </a:spcBef>
            <a:spcAft>
              <a:spcPct val="35000"/>
            </a:spcAft>
          </a:pPr>
          <a:r>
            <a:rPr lang="ru-RU" sz="1600" b="1" kern="1200" dirty="0"/>
            <a:t>Паспорт</a:t>
          </a:r>
        </a:p>
      </dsp:txBody>
      <dsp:txXfrm rot="10800000">
        <a:off x="615905" y="559402"/>
        <a:ext cx="7016934" cy="447369"/>
      </dsp:txXfrm>
    </dsp:sp>
    <dsp:sp modelId="{D7791F8E-34F5-43BF-BF9D-99C52DDCF20D}">
      <dsp:nvSpPr>
        <dsp:cNvPr id="0" name=""/>
        <dsp:cNvSpPr/>
      </dsp:nvSpPr>
      <dsp:spPr>
        <a:xfrm>
          <a:off x="0" y="540062"/>
          <a:ext cx="447369" cy="447369"/>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28BD02-3514-4C5E-A569-B8CC544EA165}">
      <dsp:nvSpPr>
        <dsp:cNvPr id="0" name=""/>
        <dsp:cNvSpPr/>
      </dsp:nvSpPr>
      <dsp:spPr>
        <a:xfrm rot="10800000">
          <a:off x="504063" y="1118613"/>
          <a:ext cx="7128776" cy="447369"/>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7277" tIns="60960" rIns="113792" bIns="60960" numCol="1" spcCol="1270" anchor="ctr" anchorCtr="0">
          <a:noAutofit/>
        </a:bodyPr>
        <a:lstStyle/>
        <a:p>
          <a:pPr lvl="0" algn="l" defTabSz="711200">
            <a:lnSpc>
              <a:spcPct val="90000"/>
            </a:lnSpc>
            <a:spcBef>
              <a:spcPct val="0"/>
            </a:spcBef>
            <a:spcAft>
              <a:spcPct val="35000"/>
            </a:spcAft>
          </a:pPr>
          <a:r>
            <a:rPr lang="ru-RU" sz="1600" b="1" kern="1200" dirty="0"/>
            <a:t>Лекарства (при необходимости)</a:t>
          </a:r>
        </a:p>
      </dsp:txBody>
      <dsp:txXfrm rot="10800000">
        <a:off x="615905" y="1118613"/>
        <a:ext cx="7016934" cy="447369"/>
      </dsp:txXfrm>
    </dsp:sp>
    <dsp:sp modelId="{7DA6DBFC-1ABB-42BF-A891-743EA9A35234}">
      <dsp:nvSpPr>
        <dsp:cNvPr id="0" name=""/>
        <dsp:cNvSpPr/>
      </dsp:nvSpPr>
      <dsp:spPr>
        <a:xfrm>
          <a:off x="0" y="1116126"/>
          <a:ext cx="447369" cy="447369"/>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CEDB9-9109-44FA-A2D5-99CC8F79C17E}">
      <dsp:nvSpPr>
        <dsp:cNvPr id="0" name=""/>
        <dsp:cNvSpPr/>
      </dsp:nvSpPr>
      <dsp:spPr>
        <a:xfrm rot="10800000">
          <a:off x="504063" y="332"/>
          <a:ext cx="7128776" cy="781446"/>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034" tIns="53340" rIns="99568" bIns="53340" numCol="1" spcCol="1270" anchor="ctr" anchorCtr="0">
          <a:noAutofit/>
        </a:bodyPr>
        <a:lstStyle/>
        <a:p>
          <a:pPr lvl="0" algn="l" defTabSz="622300">
            <a:lnSpc>
              <a:spcPct val="90000"/>
            </a:lnSpc>
            <a:spcBef>
              <a:spcPct val="0"/>
            </a:spcBef>
            <a:spcAft>
              <a:spcPct val="35000"/>
            </a:spcAft>
          </a:pPr>
          <a:r>
            <a:rPr lang="ru-RU" sz="1400" b="1" kern="1200" dirty="0"/>
            <a:t>Питание и вода (</a:t>
          </a:r>
          <a:r>
            <a:rPr lang="ru-RU" sz="1400" b="1" kern="1200" dirty="0">
              <a:solidFill>
                <a:srgbClr val="FF0000"/>
              </a:solidFill>
            </a:rPr>
            <a:t>при условии, что упаковка указанных продуктов, а также их потребление не будут отвлекать других участников экзаменов от выполнения ими экзаменационной работы</a:t>
          </a:r>
          <a:r>
            <a:rPr lang="ru-RU" sz="1400" b="1" kern="1200" dirty="0"/>
            <a:t>)</a:t>
          </a:r>
        </a:p>
      </dsp:txBody>
      <dsp:txXfrm rot="10800000">
        <a:off x="699424" y="332"/>
        <a:ext cx="6933415" cy="781446"/>
      </dsp:txXfrm>
    </dsp:sp>
    <dsp:sp modelId="{1BAC4B7A-6D4A-4398-90A5-914183A3661A}">
      <dsp:nvSpPr>
        <dsp:cNvPr id="0" name=""/>
        <dsp:cNvSpPr/>
      </dsp:nvSpPr>
      <dsp:spPr>
        <a:xfrm>
          <a:off x="0" y="162018"/>
          <a:ext cx="508046" cy="50804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496369-F569-445D-A74A-0A8E7EBC1DAE}">
      <dsp:nvSpPr>
        <dsp:cNvPr id="0" name=""/>
        <dsp:cNvSpPr/>
      </dsp:nvSpPr>
      <dsp:spPr>
        <a:xfrm rot="10800000">
          <a:off x="504063" y="908790"/>
          <a:ext cx="7128776" cy="508046"/>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034" tIns="60960" rIns="113792" bIns="60960" numCol="1" spcCol="1270" anchor="ctr" anchorCtr="0">
          <a:noAutofit/>
        </a:bodyPr>
        <a:lstStyle/>
        <a:p>
          <a:pPr lvl="0" algn="l" defTabSz="711200">
            <a:lnSpc>
              <a:spcPct val="90000"/>
            </a:lnSpc>
            <a:spcBef>
              <a:spcPct val="0"/>
            </a:spcBef>
            <a:spcAft>
              <a:spcPct val="35000"/>
            </a:spcAft>
          </a:pPr>
          <a:r>
            <a:rPr lang="ru-RU" sz="1600" b="1" kern="1200" dirty="0"/>
            <a:t>Специальные технические средства (для участников экзамена с ОВЗ)</a:t>
          </a:r>
        </a:p>
      </dsp:txBody>
      <dsp:txXfrm rot="10800000">
        <a:off x="631074" y="908790"/>
        <a:ext cx="7001765" cy="508046"/>
      </dsp:txXfrm>
    </dsp:sp>
    <dsp:sp modelId="{D7791F8E-34F5-43BF-BF9D-99C52DDCF20D}">
      <dsp:nvSpPr>
        <dsp:cNvPr id="0" name=""/>
        <dsp:cNvSpPr/>
      </dsp:nvSpPr>
      <dsp:spPr>
        <a:xfrm>
          <a:off x="0" y="882098"/>
          <a:ext cx="508046" cy="50804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 b="-2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28BD02-3514-4C5E-A569-B8CC544EA165}">
      <dsp:nvSpPr>
        <dsp:cNvPr id="0" name=""/>
        <dsp:cNvSpPr/>
      </dsp:nvSpPr>
      <dsp:spPr>
        <a:xfrm rot="10800000">
          <a:off x="504063" y="1543849"/>
          <a:ext cx="7128776" cy="508046"/>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034" tIns="53340" rIns="99568" bIns="53340" numCol="1" spcCol="1270" anchor="ctr" anchorCtr="0">
          <a:noAutofit/>
        </a:bodyPr>
        <a:lstStyle/>
        <a:p>
          <a:pPr lvl="0" algn="l" defTabSz="622300">
            <a:lnSpc>
              <a:spcPct val="100000"/>
            </a:lnSpc>
            <a:spcBef>
              <a:spcPct val="0"/>
            </a:spcBef>
            <a:spcAft>
              <a:spcPts val="0"/>
            </a:spcAft>
          </a:pPr>
          <a:r>
            <a:rPr lang="ru-RU" sz="1400" b="1" kern="1200" dirty="0"/>
            <a:t>Листы бумаги для черновиков (выданные в ППЭ)</a:t>
          </a:r>
        </a:p>
        <a:p>
          <a:pPr lvl="0" algn="l" defTabSz="622300">
            <a:lnSpc>
              <a:spcPct val="100000"/>
            </a:lnSpc>
            <a:spcBef>
              <a:spcPct val="0"/>
            </a:spcBef>
            <a:spcAft>
              <a:spcPts val="0"/>
            </a:spcAft>
          </a:pPr>
          <a:r>
            <a:rPr lang="ru-RU" sz="1400" b="1" kern="1200" dirty="0"/>
            <a:t>Средства обучения и воспитания (выданные в ППЭ)</a:t>
          </a:r>
        </a:p>
      </dsp:txBody>
      <dsp:txXfrm rot="10800000">
        <a:off x="631074" y="1543849"/>
        <a:ext cx="7001765" cy="508046"/>
      </dsp:txXfrm>
    </dsp:sp>
    <dsp:sp modelId="{7DA6DBFC-1ABB-42BF-A891-743EA9A35234}">
      <dsp:nvSpPr>
        <dsp:cNvPr id="0" name=""/>
        <dsp:cNvSpPr/>
      </dsp:nvSpPr>
      <dsp:spPr>
        <a:xfrm>
          <a:off x="0" y="1530172"/>
          <a:ext cx="508046" cy="50804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3000" b="-3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CEDB9-9109-44FA-A2D5-99CC8F79C17E}">
      <dsp:nvSpPr>
        <dsp:cNvPr id="0" name=""/>
        <dsp:cNvSpPr/>
      </dsp:nvSpPr>
      <dsp:spPr>
        <a:xfrm rot="10800000">
          <a:off x="681736" y="36005"/>
          <a:ext cx="7095130" cy="1019864"/>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828" tIns="60960" rIns="113792" bIns="60960" numCol="1" spcCol="1270" anchor="ctr" anchorCtr="0">
          <a:noAutofit/>
        </a:bodyPr>
        <a:lstStyle/>
        <a:p>
          <a:pPr lvl="0" algn="l" defTabSz="711200">
            <a:lnSpc>
              <a:spcPct val="90000"/>
            </a:lnSpc>
            <a:spcBef>
              <a:spcPct val="0"/>
            </a:spcBef>
            <a:spcAft>
              <a:spcPct val="35000"/>
            </a:spcAft>
          </a:pPr>
          <a:r>
            <a:rPr lang="ru-RU" sz="1600" b="1" u="sng" kern="1200" dirty="0"/>
            <a:t>иметь при себе </a:t>
          </a:r>
          <a:r>
            <a:rPr lang="ru-RU" sz="1600" b="1" kern="1200" dirty="0"/>
            <a:t>средства связи, электронно-вычислительную технику, фото-, аудио- и видеоаппаратуру, справочные материалы, письменные заметки и иные средства хранения и передачи информации;</a:t>
          </a:r>
        </a:p>
      </dsp:txBody>
      <dsp:txXfrm rot="10800000">
        <a:off x="936702" y="36005"/>
        <a:ext cx="6840164" cy="1019864"/>
      </dsp:txXfrm>
    </dsp:sp>
    <dsp:sp modelId="{1BAC4B7A-6D4A-4398-90A5-914183A3661A}">
      <dsp:nvSpPr>
        <dsp:cNvPr id="0" name=""/>
        <dsp:cNvSpPr/>
      </dsp:nvSpPr>
      <dsp:spPr>
        <a:xfrm>
          <a:off x="0" y="180020"/>
          <a:ext cx="652713" cy="65271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496369-F569-445D-A74A-0A8E7EBC1DAE}">
      <dsp:nvSpPr>
        <dsp:cNvPr id="0" name=""/>
        <dsp:cNvSpPr/>
      </dsp:nvSpPr>
      <dsp:spPr>
        <a:xfrm rot="10800000">
          <a:off x="681736" y="1260143"/>
          <a:ext cx="7095130" cy="556659"/>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828" tIns="60960" rIns="113792" bIns="60960" numCol="1" spcCol="1270" anchor="ctr" anchorCtr="0">
          <a:noAutofit/>
        </a:bodyPr>
        <a:lstStyle/>
        <a:p>
          <a:pPr lvl="0" algn="l" defTabSz="711200">
            <a:lnSpc>
              <a:spcPct val="90000"/>
            </a:lnSpc>
            <a:spcBef>
              <a:spcPct val="0"/>
            </a:spcBef>
            <a:spcAft>
              <a:spcPct val="35000"/>
            </a:spcAft>
          </a:pPr>
          <a:r>
            <a:rPr lang="ru-RU" sz="1600" b="1" kern="1200" dirty="0"/>
            <a:t>выносить из аудиторий и ППЭ экзаменационные материалы на бумажном или электронном носителях; </a:t>
          </a:r>
        </a:p>
      </dsp:txBody>
      <dsp:txXfrm rot="10800000">
        <a:off x="820901" y="1260143"/>
        <a:ext cx="6955965" cy="556659"/>
      </dsp:txXfrm>
    </dsp:sp>
    <dsp:sp modelId="{D7791F8E-34F5-43BF-BF9D-99C52DDCF20D}">
      <dsp:nvSpPr>
        <dsp:cNvPr id="0" name=""/>
        <dsp:cNvSpPr/>
      </dsp:nvSpPr>
      <dsp:spPr>
        <a:xfrm>
          <a:off x="0" y="1183490"/>
          <a:ext cx="652713" cy="652713"/>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CEDB9-9109-44FA-A2D5-99CC8F79C17E}">
      <dsp:nvSpPr>
        <dsp:cNvPr id="0" name=""/>
        <dsp:cNvSpPr/>
      </dsp:nvSpPr>
      <dsp:spPr>
        <a:xfrm rot="10800000">
          <a:off x="504063" y="18273"/>
          <a:ext cx="7128776" cy="442082"/>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883" tIns="60960" rIns="113792" bIns="60960" numCol="1" spcCol="1270" anchor="ctr" anchorCtr="0">
          <a:noAutofit/>
        </a:bodyPr>
        <a:lstStyle/>
        <a:p>
          <a:pPr lvl="0" algn="l" defTabSz="711200">
            <a:lnSpc>
              <a:spcPct val="90000"/>
            </a:lnSpc>
            <a:spcBef>
              <a:spcPct val="0"/>
            </a:spcBef>
            <a:spcAft>
              <a:spcPct val="35000"/>
            </a:spcAft>
          </a:pPr>
          <a:r>
            <a:rPr lang="ru-RU" sz="1600" b="1" kern="1200" dirty="0"/>
            <a:t>фотографировать экзаменационные материалы;</a:t>
          </a:r>
        </a:p>
      </dsp:txBody>
      <dsp:txXfrm rot="10800000">
        <a:off x="614583" y="18273"/>
        <a:ext cx="7018256" cy="442082"/>
      </dsp:txXfrm>
    </dsp:sp>
    <dsp:sp modelId="{1BAC4B7A-6D4A-4398-90A5-914183A3661A}">
      <dsp:nvSpPr>
        <dsp:cNvPr id="0" name=""/>
        <dsp:cNvSpPr/>
      </dsp:nvSpPr>
      <dsp:spPr>
        <a:xfrm>
          <a:off x="0" y="0"/>
          <a:ext cx="478222" cy="47822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496369-F569-445D-A74A-0A8E7EBC1DAE}">
      <dsp:nvSpPr>
        <dsp:cNvPr id="0" name=""/>
        <dsp:cNvSpPr/>
      </dsp:nvSpPr>
      <dsp:spPr>
        <a:xfrm rot="10800000">
          <a:off x="504063" y="597981"/>
          <a:ext cx="7128776" cy="478222"/>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883" tIns="60960" rIns="113792" bIns="60960" numCol="1" spcCol="1270" anchor="ctr" anchorCtr="0">
          <a:noAutofit/>
        </a:bodyPr>
        <a:lstStyle/>
        <a:p>
          <a:pPr lvl="0" algn="l" defTabSz="711200">
            <a:lnSpc>
              <a:spcPct val="90000"/>
            </a:lnSpc>
            <a:spcBef>
              <a:spcPct val="0"/>
            </a:spcBef>
            <a:spcAft>
              <a:spcPct val="35000"/>
            </a:spcAft>
          </a:pPr>
          <a:r>
            <a:rPr lang="ru-RU" sz="1600" b="1" kern="1200" dirty="0"/>
            <a:t>общаться друг с другом; </a:t>
          </a:r>
        </a:p>
      </dsp:txBody>
      <dsp:txXfrm rot="10800000">
        <a:off x="623618" y="597981"/>
        <a:ext cx="7009221" cy="478222"/>
      </dsp:txXfrm>
    </dsp:sp>
    <dsp:sp modelId="{D7791F8E-34F5-43BF-BF9D-99C52DDCF20D}">
      <dsp:nvSpPr>
        <dsp:cNvPr id="0" name=""/>
        <dsp:cNvSpPr/>
      </dsp:nvSpPr>
      <dsp:spPr>
        <a:xfrm>
          <a:off x="0" y="576065"/>
          <a:ext cx="478222" cy="478222"/>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28BD02-3514-4C5E-A569-B8CC544EA165}">
      <dsp:nvSpPr>
        <dsp:cNvPr id="0" name=""/>
        <dsp:cNvSpPr/>
      </dsp:nvSpPr>
      <dsp:spPr>
        <a:xfrm rot="10800000">
          <a:off x="504063" y="1195759"/>
          <a:ext cx="7128776" cy="478222"/>
        </a:xfrm>
        <a:prstGeom prst="homePlat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883" tIns="60960" rIns="113792" bIns="60960" numCol="1" spcCol="1270" anchor="ctr" anchorCtr="0">
          <a:noAutofit/>
        </a:bodyPr>
        <a:lstStyle/>
        <a:p>
          <a:pPr lvl="0" algn="l" defTabSz="711200">
            <a:lnSpc>
              <a:spcPct val="90000"/>
            </a:lnSpc>
            <a:spcBef>
              <a:spcPct val="0"/>
            </a:spcBef>
            <a:spcAft>
              <a:spcPct val="35000"/>
            </a:spcAft>
          </a:pPr>
          <a:r>
            <a:rPr lang="ru-RU" sz="1600" b="1" kern="1200" dirty="0"/>
            <a:t>свободно перемещаться по аудитории и ППЭ, пересаживаться на другое место.</a:t>
          </a:r>
        </a:p>
      </dsp:txBody>
      <dsp:txXfrm rot="10800000">
        <a:off x="623618" y="1195759"/>
        <a:ext cx="7009221" cy="478222"/>
      </dsp:txXfrm>
    </dsp:sp>
    <dsp:sp modelId="{7DA6DBFC-1ABB-42BF-A891-743EA9A35234}">
      <dsp:nvSpPr>
        <dsp:cNvPr id="0" name=""/>
        <dsp:cNvSpPr/>
      </dsp:nvSpPr>
      <dsp:spPr>
        <a:xfrm>
          <a:off x="0" y="1152126"/>
          <a:ext cx="478222" cy="478222"/>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34388" y="0"/>
          <a:ext cx="8208911" cy="377672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541338" lvl="0" indent="0" algn="just" defTabSz="933450">
            <a:lnSpc>
              <a:spcPct val="90000"/>
            </a:lnSpc>
            <a:spcBef>
              <a:spcPct val="0"/>
            </a:spcBef>
            <a:spcAft>
              <a:spcPct val="35000"/>
            </a:spcAft>
          </a:pPr>
          <a:endParaRPr lang="ru-RU" sz="2100" b="1" kern="1200" dirty="0">
            <a:solidFill>
              <a:schemeClr val="tx2"/>
            </a:solidFill>
          </a:endParaRPr>
        </a:p>
        <a:p>
          <a:pPr marL="719138" lvl="0" indent="0" algn="just" defTabSz="933450">
            <a:lnSpc>
              <a:spcPct val="90000"/>
            </a:lnSpc>
            <a:spcBef>
              <a:spcPct val="0"/>
            </a:spcBef>
            <a:spcAft>
              <a:spcPct val="35000"/>
            </a:spcAft>
          </a:pPr>
          <a:r>
            <a:rPr lang="ru-RU" sz="2100" b="1" kern="1200" dirty="0">
              <a:solidFill>
                <a:schemeClr val="tx1"/>
              </a:solidFill>
            </a:rPr>
            <a:t>- </a:t>
          </a:r>
          <a:r>
            <a:rPr lang="ru-RU" sz="1800" b="1" kern="1200" dirty="0">
              <a:solidFill>
                <a:schemeClr val="tx1"/>
              </a:solidFill>
            </a:rPr>
            <a:t>инструктаж;</a:t>
          </a:r>
        </a:p>
        <a:p>
          <a:pPr marL="719138" lvl="0" indent="0" algn="just" defTabSz="933450">
            <a:lnSpc>
              <a:spcPct val="90000"/>
            </a:lnSpc>
            <a:spcBef>
              <a:spcPct val="0"/>
            </a:spcBef>
            <a:spcAft>
              <a:spcPct val="35000"/>
            </a:spcAft>
          </a:pPr>
          <a:r>
            <a:rPr lang="ru-RU" sz="1800" b="1" kern="1200" dirty="0">
              <a:solidFill>
                <a:schemeClr val="tx1"/>
              </a:solidFill>
            </a:rPr>
            <a:t>- печать экзаменационных материалов;</a:t>
          </a:r>
        </a:p>
        <a:p>
          <a:pPr marL="719138" lvl="0" indent="0" algn="just" defTabSz="933450">
            <a:lnSpc>
              <a:spcPct val="90000"/>
            </a:lnSpc>
            <a:spcBef>
              <a:spcPct val="0"/>
            </a:spcBef>
            <a:spcAft>
              <a:spcPct val="35000"/>
            </a:spcAft>
          </a:pPr>
          <a:r>
            <a:rPr lang="ru-RU" sz="1800" b="1" kern="1200" dirty="0">
              <a:solidFill>
                <a:schemeClr val="tx1"/>
              </a:solidFill>
            </a:rPr>
            <a:t>- </a:t>
          </a:r>
          <a:r>
            <a:rPr lang="ru-RU" sz="1800" b="1" kern="1200" dirty="0" smtClean="0">
              <a:solidFill>
                <a:schemeClr val="tx1"/>
              </a:solidFill>
            </a:rPr>
            <a:t>выполнение </a:t>
          </a:r>
          <a:r>
            <a:rPr lang="ru-RU" sz="1800" b="1" kern="1200" dirty="0">
              <a:solidFill>
                <a:schemeClr val="tx1"/>
              </a:solidFill>
            </a:rPr>
            <a:t>экзаменационной работы;</a:t>
          </a:r>
        </a:p>
        <a:p>
          <a:pPr marL="719138" lvl="0" indent="0" algn="just" defTabSz="933450">
            <a:lnSpc>
              <a:spcPct val="90000"/>
            </a:lnSpc>
            <a:spcBef>
              <a:spcPct val="0"/>
            </a:spcBef>
            <a:spcAft>
              <a:spcPct val="35000"/>
            </a:spcAft>
          </a:pPr>
          <a:r>
            <a:rPr lang="ru-RU" sz="1800" b="1" kern="1200" dirty="0">
              <a:solidFill>
                <a:schemeClr val="tx1"/>
              </a:solidFill>
            </a:rPr>
            <a:t>- информирование о скором завершении экзамена за 30 минут и за 5 минут до окончания экзамена;</a:t>
          </a:r>
        </a:p>
        <a:p>
          <a:pPr marL="719138" lvl="0" indent="0" algn="just" defTabSz="933450">
            <a:lnSpc>
              <a:spcPct val="90000"/>
            </a:lnSpc>
            <a:spcBef>
              <a:spcPct val="0"/>
            </a:spcBef>
            <a:spcAft>
              <a:spcPct val="35000"/>
            </a:spcAft>
          </a:pPr>
          <a:r>
            <a:rPr lang="ru-RU" sz="1800" b="1" kern="1200" dirty="0">
              <a:solidFill>
                <a:schemeClr val="tx1"/>
              </a:solidFill>
            </a:rPr>
            <a:t>- сбор, раскладка, сканирование, упаковка и экспорт экзаменационных работ в РЦОИ;</a:t>
          </a:r>
        </a:p>
        <a:p>
          <a:pPr marL="719138" lvl="0" indent="0" algn="just" defTabSz="933450">
            <a:lnSpc>
              <a:spcPct val="90000"/>
            </a:lnSpc>
            <a:spcBef>
              <a:spcPct val="0"/>
            </a:spcBef>
            <a:spcAft>
              <a:spcPct val="35000"/>
            </a:spcAft>
          </a:pPr>
          <a:r>
            <a:rPr lang="ru-RU" sz="1800" b="1" kern="1200" dirty="0">
              <a:solidFill>
                <a:schemeClr val="tx1"/>
              </a:solidFill>
            </a:rPr>
            <a:t> - проверка экзаменационных работ (</a:t>
          </a:r>
          <a:r>
            <a:rPr lang="ru-RU" sz="1800" b="1" kern="1200" dirty="0">
              <a:solidFill>
                <a:srgbClr val="FF0000"/>
              </a:solidFill>
            </a:rPr>
            <a:t>записи на листах бумаги для черновиков и КИМ не обрабатываются и не проверяются</a:t>
          </a:r>
          <a:r>
            <a:rPr lang="ru-RU" sz="1800" b="1" kern="1200" dirty="0">
              <a:solidFill>
                <a:schemeClr val="tx1"/>
              </a:solidFill>
            </a:rPr>
            <a:t>);</a:t>
          </a:r>
        </a:p>
        <a:p>
          <a:pPr marL="719138" lvl="0" indent="0" algn="just" defTabSz="933450">
            <a:lnSpc>
              <a:spcPct val="90000"/>
            </a:lnSpc>
            <a:spcBef>
              <a:spcPct val="0"/>
            </a:spcBef>
            <a:spcAft>
              <a:spcPct val="35000"/>
            </a:spcAft>
          </a:pPr>
          <a:r>
            <a:rPr lang="ru-RU" sz="1800" b="1" kern="1200" dirty="0">
              <a:solidFill>
                <a:schemeClr val="tx1"/>
              </a:solidFill>
            </a:rPr>
            <a:t>- утверждение результатов экзамена. </a:t>
          </a:r>
        </a:p>
        <a:p>
          <a:pPr marL="355600" lvl="0" indent="0" algn="l" defTabSz="933450">
            <a:lnSpc>
              <a:spcPct val="90000"/>
            </a:lnSpc>
            <a:spcBef>
              <a:spcPct val="0"/>
            </a:spcBef>
            <a:spcAft>
              <a:spcPct val="35000"/>
            </a:spcAft>
          </a:pPr>
          <a:endParaRPr lang="ru-RU" sz="2100" b="1" kern="1200" dirty="0">
            <a:solidFill>
              <a:schemeClr val="tx2"/>
            </a:solidFill>
          </a:endParaRPr>
        </a:p>
      </dsp:txBody>
      <dsp:txXfrm>
        <a:off x="2053843" y="0"/>
        <a:ext cx="6189456" cy="3776728"/>
      </dsp:txXfrm>
    </dsp:sp>
    <dsp:sp modelId="{90046B0A-6948-4423-9912-1E0826AEC7D1}">
      <dsp:nvSpPr>
        <dsp:cNvPr id="0" name=""/>
        <dsp:cNvSpPr/>
      </dsp:nvSpPr>
      <dsp:spPr>
        <a:xfrm>
          <a:off x="52018" y="644385"/>
          <a:ext cx="2534682" cy="2487957"/>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C6D1A-C6DB-4419-8361-5719CBAD2DFC}">
      <dsp:nvSpPr>
        <dsp:cNvPr id="0" name=""/>
        <dsp:cNvSpPr/>
      </dsp:nvSpPr>
      <dsp:spPr>
        <a:xfrm>
          <a:off x="1676" y="0"/>
          <a:ext cx="2890990" cy="36184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a:solidFill>
                <a:schemeClr val="accent2"/>
              </a:solidFill>
              <a:latin typeface="+mn-lt"/>
              <a:cs typeface="Arial" panose="020B0604020202020204" pitchFamily="34" charset="0"/>
            </a:rPr>
            <a:t>Апелляция о нарушении Порядка проведения ГИА</a:t>
          </a:r>
          <a:endParaRPr lang="ru-RU" sz="1800" b="1" kern="1200" dirty="0">
            <a:latin typeface="+mn-lt"/>
          </a:endParaRPr>
        </a:p>
      </dsp:txBody>
      <dsp:txXfrm>
        <a:off x="1676" y="0"/>
        <a:ext cx="2890990" cy="1085520"/>
      </dsp:txXfrm>
    </dsp:sp>
    <dsp:sp modelId="{E39085DA-2C27-4655-A8D5-7A1F8EAC21ED}">
      <dsp:nvSpPr>
        <dsp:cNvPr id="0" name=""/>
        <dsp:cNvSpPr/>
      </dsp:nvSpPr>
      <dsp:spPr>
        <a:xfrm>
          <a:off x="196074" y="935660"/>
          <a:ext cx="2540238" cy="93319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200" b="1" kern="1200" dirty="0">
              <a:latin typeface="+mn-lt"/>
              <a:cs typeface="Arial" panose="020B0604020202020204" pitchFamily="34" charset="0"/>
            </a:rPr>
            <a:t>Подается в день проведения экзамена по соответствующему учебному предмету члену ГЭК, </a:t>
          </a:r>
          <a:r>
            <a:rPr lang="ru-RU" sz="1200" b="1" u="sng" kern="1200" dirty="0">
              <a:latin typeface="+mn-lt"/>
              <a:cs typeface="Arial" panose="020B0604020202020204" pitchFamily="34" charset="0"/>
            </a:rPr>
            <a:t>не покидая ППЭ</a:t>
          </a:r>
          <a:endParaRPr lang="ru-RU" sz="1200" kern="1200" dirty="0"/>
        </a:p>
      </dsp:txBody>
      <dsp:txXfrm>
        <a:off x="223406" y="962992"/>
        <a:ext cx="2485574" cy="878527"/>
      </dsp:txXfrm>
    </dsp:sp>
    <dsp:sp modelId="{ACCA5293-EA7B-4CEE-AFF7-36CA6160FCBC}">
      <dsp:nvSpPr>
        <dsp:cNvPr id="0" name=""/>
        <dsp:cNvSpPr/>
      </dsp:nvSpPr>
      <dsp:spPr>
        <a:xfrm>
          <a:off x="144013" y="2103283"/>
          <a:ext cx="2606316" cy="133390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200" b="1" kern="1200" dirty="0">
              <a:latin typeface="+mn-lt"/>
              <a:cs typeface="Arial" panose="020B0604020202020204" pitchFamily="34" charset="0"/>
            </a:rPr>
            <a:t>При удовлетворении апелляции результат экзамена аннулируется, и участнику экзамена предоставляется возможность сдать экзамен в резервный день</a:t>
          </a:r>
          <a:endParaRPr lang="ru-RU" sz="1200" kern="1200" dirty="0"/>
        </a:p>
      </dsp:txBody>
      <dsp:txXfrm>
        <a:off x="183082" y="2142352"/>
        <a:ext cx="2528178" cy="1255766"/>
      </dsp:txXfrm>
    </dsp:sp>
    <dsp:sp modelId="{9BE8F10E-F6D2-40A2-B904-122F7EFE08F8}">
      <dsp:nvSpPr>
        <dsp:cNvPr id="0" name=""/>
        <dsp:cNvSpPr/>
      </dsp:nvSpPr>
      <dsp:spPr>
        <a:xfrm>
          <a:off x="3239265" y="0"/>
          <a:ext cx="5401694" cy="36184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ts val="0"/>
            </a:spcAft>
          </a:pPr>
          <a:r>
            <a:rPr lang="ru-RU" sz="1800" b="1" kern="1200" dirty="0">
              <a:solidFill>
                <a:schemeClr val="accent2"/>
              </a:solidFill>
              <a:latin typeface="+mn-lt"/>
              <a:cs typeface="Arial" panose="020B0604020202020204" pitchFamily="34" charset="0"/>
            </a:rPr>
            <a:t>Апелляция о несогласии </a:t>
          </a:r>
        </a:p>
        <a:p>
          <a:pPr lvl="0" algn="ctr" defTabSz="800100">
            <a:lnSpc>
              <a:spcPct val="90000"/>
            </a:lnSpc>
            <a:spcBef>
              <a:spcPct val="0"/>
            </a:spcBef>
            <a:spcAft>
              <a:spcPts val="0"/>
            </a:spcAft>
          </a:pPr>
          <a:r>
            <a:rPr lang="ru-RU" sz="1800" b="1" kern="1200" dirty="0">
              <a:solidFill>
                <a:schemeClr val="accent2"/>
              </a:solidFill>
              <a:latin typeface="+mn-lt"/>
              <a:cs typeface="Arial" panose="020B0604020202020204" pitchFamily="34" charset="0"/>
            </a:rPr>
            <a:t>с выставленными баллами</a:t>
          </a:r>
          <a:endParaRPr lang="ru-RU" sz="1800" b="1" kern="1200" dirty="0">
            <a:latin typeface="+mn-lt"/>
          </a:endParaRPr>
        </a:p>
      </dsp:txBody>
      <dsp:txXfrm>
        <a:off x="3239265" y="0"/>
        <a:ext cx="5401694" cy="1085520"/>
      </dsp:txXfrm>
    </dsp:sp>
    <dsp:sp modelId="{83C06C75-6C7D-4018-AE7F-8550C7BC34D7}">
      <dsp:nvSpPr>
        <dsp:cNvPr id="0" name=""/>
        <dsp:cNvSpPr/>
      </dsp:nvSpPr>
      <dsp:spPr>
        <a:xfrm>
          <a:off x="3456401" y="900100"/>
          <a:ext cx="5040005" cy="583929"/>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200" b="1" kern="1200" dirty="0">
              <a:latin typeface="+mn-lt"/>
              <a:cs typeface="Arial" panose="020B0604020202020204" pitchFamily="34" charset="0"/>
            </a:rPr>
            <a:t>Подается в течение двух рабочих дней, следующих за </a:t>
          </a:r>
          <a:r>
            <a:rPr lang="ru-RU" sz="1200" b="1" kern="1200" dirty="0">
              <a:solidFill>
                <a:schemeClr val="tx2"/>
              </a:solidFill>
              <a:latin typeface="+mn-lt"/>
              <a:cs typeface="Arial" panose="020B0604020202020204" pitchFamily="34" charset="0"/>
            </a:rPr>
            <a:t>официальным днем объявления результатов экзамена* </a:t>
          </a:r>
          <a:r>
            <a:rPr lang="ru-RU" sz="1200" b="1" kern="1200" dirty="0">
              <a:latin typeface="+mn-lt"/>
              <a:cs typeface="Arial" panose="020B0604020202020204" pitchFamily="34" charset="0"/>
            </a:rPr>
            <a:t>по соответствующему учебному предмету</a:t>
          </a:r>
          <a:endParaRPr lang="ru-RU" sz="1200" kern="1200" dirty="0"/>
        </a:p>
      </dsp:txBody>
      <dsp:txXfrm>
        <a:off x="3473504" y="917203"/>
        <a:ext cx="5005799" cy="549723"/>
      </dsp:txXfrm>
    </dsp:sp>
    <dsp:sp modelId="{00958F3F-BFBA-40A0-9962-848D9E340BC5}">
      <dsp:nvSpPr>
        <dsp:cNvPr id="0" name=""/>
        <dsp:cNvSpPr/>
      </dsp:nvSpPr>
      <dsp:spPr>
        <a:xfrm>
          <a:off x="3456401" y="1620179"/>
          <a:ext cx="5040005" cy="95972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ts val="0"/>
            </a:spcAft>
          </a:pPr>
          <a:r>
            <a:rPr lang="ru-RU" sz="1200" b="1" kern="1200" dirty="0">
              <a:latin typeface="+mn-lt"/>
              <a:cs typeface="Arial" panose="020B0604020202020204" pitchFamily="34" charset="0"/>
            </a:rPr>
            <a:t>Апелляционная комиссия не рассматривает апелляции:</a:t>
          </a:r>
        </a:p>
        <a:p>
          <a:pPr lvl="0" algn="ctr" defTabSz="533400">
            <a:lnSpc>
              <a:spcPct val="90000"/>
            </a:lnSpc>
            <a:spcBef>
              <a:spcPct val="0"/>
            </a:spcBef>
            <a:spcAft>
              <a:spcPts val="0"/>
            </a:spcAft>
          </a:pPr>
          <a:r>
            <a:rPr lang="ru-RU" sz="1200" b="1" kern="1200" dirty="0">
              <a:latin typeface="+mn-lt"/>
              <a:cs typeface="Arial" panose="020B0604020202020204" pitchFamily="34" charset="0"/>
            </a:rPr>
            <a:t>по вопросам содержания и структуры заданий, по вопросам, связанным с оцениванием заданий с кратким ответом, нарушением участником экзамена требований Порядка проведения ГИА и неправильным заполнением экзаменационных бланков</a:t>
          </a:r>
        </a:p>
      </dsp:txBody>
      <dsp:txXfrm>
        <a:off x="3484510" y="1648288"/>
        <a:ext cx="4983787" cy="903507"/>
      </dsp:txXfrm>
    </dsp:sp>
    <dsp:sp modelId="{B9191815-8D6E-46D4-90DD-78C42E70C504}">
      <dsp:nvSpPr>
        <dsp:cNvPr id="0" name=""/>
        <dsp:cNvSpPr/>
      </dsp:nvSpPr>
      <dsp:spPr>
        <a:xfrm>
          <a:off x="3456401" y="2720424"/>
          <a:ext cx="5040005" cy="77969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ru-RU" sz="1200" b="1" kern="1200" dirty="0">
              <a:latin typeface="+mn-lt"/>
              <a:cs typeface="Arial" panose="020B0604020202020204" pitchFamily="34" charset="0"/>
            </a:rPr>
            <a:t>Апелляция о несогласии с выставленными баллами ЕГЭ по Информатике в компьютерной форме принимается по факту возможной технической ошибки, в случае если во время экзамена был зафиксирован технический сбой</a:t>
          </a:r>
        </a:p>
      </dsp:txBody>
      <dsp:txXfrm>
        <a:off x="3479237" y="2743260"/>
        <a:ext cx="4994333" cy="73402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2503A-AB7E-4F97-8349-D2119A1231AA}">
      <dsp:nvSpPr>
        <dsp:cNvPr id="0" name=""/>
        <dsp:cNvSpPr/>
      </dsp:nvSpPr>
      <dsp:spPr>
        <a:xfrm>
          <a:off x="0" y="0"/>
          <a:ext cx="4896543" cy="11307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88900" lvl="0" indent="0" algn="l" defTabSz="711200">
            <a:lnSpc>
              <a:spcPct val="90000"/>
            </a:lnSpc>
            <a:spcBef>
              <a:spcPct val="0"/>
            </a:spcBef>
            <a:spcAft>
              <a:spcPct val="35000"/>
            </a:spcAft>
          </a:pPr>
          <a:r>
            <a:rPr lang="ru-RU" sz="1600" b="1" kern="1200" dirty="0">
              <a:latin typeface="+mn-lt"/>
            </a:rPr>
            <a:t>Сайт ГАУ РК «ЦОКО»</a:t>
          </a:r>
        </a:p>
        <a:p>
          <a:pPr marL="88900" lvl="0" indent="0" algn="l" defTabSz="711200">
            <a:lnSpc>
              <a:spcPct val="90000"/>
            </a:lnSpc>
            <a:spcBef>
              <a:spcPct val="0"/>
            </a:spcBef>
            <a:spcAft>
              <a:spcPct val="35000"/>
            </a:spcAft>
          </a:pPr>
          <a:r>
            <a:rPr lang="en-US" sz="1600" b="1" kern="1200" dirty="0">
              <a:solidFill>
                <a:schemeClr val="tx2"/>
              </a:solidFill>
              <a:latin typeface="+mn-lt"/>
              <a:hlinkClick xmlns:r="http://schemas.openxmlformats.org/officeDocument/2006/relationships" r:id="rId1"/>
            </a:rPr>
            <a:t>https://www.coko.karelia.ru/</a:t>
          </a:r>
          <a:endParaRPr lang="ru-RU" sz="1600" b="1" kern="1200" dirty="0">
            <a:latin typeface="+mn-lt"/>
          </a:endParaRPr>
        </a:p>
      </dsp:txBody>
      <dsp:txXfrm>
        <a:off x="1092383" y="0"/>
        <a:ext cx="3804160" cy="1130750"/>
      </dsp:txXfrm>
    </dsp:sp>
    <dsp:sp modelId="{90046B0A-6948-4423-9912-1E0826AEC7D1}">
      <dsp:nvSpPr>
        <dsp:cNvPr id="0" name=""/>
        <dsp:cNvSpPr/>
      </dsp:nvSpPr>
      <dsp:spPr>
        <a:xfrm>
          <a:off x="125336" y="113075"/>
          <a:ext cx="954786" cy="904600"/>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D2C06D-5BD5-4774-B17D-4AB1B665BAAD}">
      <dsp:nvSpPr>
        <dsp:cNvPr id="0" name=""/>
        <dsp:cNvSpPr/>
      </dsp:nvSpPr>
      <dsp:spPr>
        <a:xfrm>
          <a:off x="0" y="1243825"/>
          <a:ext cx="4896543" cy="11307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88900" lvl="0" indent="0" algn="l" defTabSz="711200">
            <a:lnSpc>
              <a:spcPct val="90000"/>
            </a:lnSpc>
            <a:spcBef>
              <a:spcPct val="0"/>
            </a:spcBef>
            <a:spcAft>
              <a:spcPct val="35000"/>
            </a:spcAft>
          </a:pPr>
          <a:r>
            <a:rPr lang="ru-RU" sz="1600" b="1" kern="1200" dirty="0">
              <a:latin typeface="+mn-lt"/>
            </a:rPr>
            <a:t>Сайт «ЕГЭ в Карелии»</a:t>
          </a:r>
        </a:p>
        <a:p>
          <a:pPr marL="88900" lvl="0" indent="0" algn="l" defTabSz="711200">
            <a:lnSpc>
              <a:spcPct val="90000"/>
            </a:lnSpc>
            <a:spcBef>
              <a:spcPct val="0"/>
            </a:spcBef>
            <a:spcAft>
              <a:spcPct val="35000"/>
            </a:spcAft>
          </a:pPr>
          <a:r>
            <a:rPr lang="en-US" sz="1600" b="1" kern="1200" dirty="0">
              <a:latin typeface="+mn-lt"/>
              <a:hlinkClick xmlns:r="http://schemas.openxmlformats.org/officeDocument/2006/relationships" r:id="rId3"/>
            </a:rPr>
            <a:t>https://ege.karelia.ru/</a:t>
          </a:r>
          <a:endParaRPr lang="ru-RU" sz="1600" b="1" kern="1200" dirty="0">
            <a:latin typeface="+mn-lt"/>
          </a:endParaRPr>
        </a:p>
      </dsp:txBody>
      <dsp:txXfrm>
        <a:off x="1092383" y="1243825"/>
        <a:ext cx="3804160" cy="1130750"/>
      </dsp:txXfrm>
    </dsp:sp>
    <dsp:sp modelId="{203729B1-CF7C-4C63-AD25-4929ABD24DA8}">
      <dsp:nvSpPr>
        <dsp:cNvPr id="0" name=""/>
        <dsp:cNvSpPr/>
      </dsp:nvSpPr>
      <dsp:spPr>
        <a:xfrm>
          <a:off x="125336" y="1356900"/>
          <a:ext cx="954786" cy="904600"/>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2000" b="-2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A1DEC6-79F7-4C57-9708-18A923268CED}">
      <dsp:nvSpPr>
        <dsp:cNvPr id="0" name=""/>
        <dsp:cNvSpPr/>
      </dsp:nvSpPr>
      <dsp:spPr>
        <a:xfrm>
          <a:off x="0" y="2487651"/>
          <a:ext cx="4896543" cy="11307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88900" lvl="0" indent="0" algn="l" defTabSz="711200">
            <a:lnSpc>
              <a:spcPct val="90000"/>
            </a:lnSpc>
            <a:spcBef>
              <a:spcPct val="0"/>
            </a:spcBef>
            <a:spcAft>
              <a:spcPct val="35000"/>
            </a:spcAft>
          </a:pPr>
          <a:r>
            <a:rPr lang="ru-RU" sz="1600" b="1" kern="1200" dirty="0">
              <a:latin typeface="+mn-lt"/>
            </a:rPr>
            <a:t>Портал </a:t>
          </a:r>
          <a:r>
            <a:rPr lang="ru-RU" sz="1600" b="1" kern="1200" dirty="0" err="1">
              <a:latin typeface="+mn-lt"/>
            </a:rPr>
            <a:t>Госуслуг</a:t>
          </a:r>
          <a:r>
            <a:rPr lang="ru-RU" sz="1600" b="1" kern="1200" dirty="0">
              <a:latin typeface="+mn-lt"/>
            </a:rPr>
            <a:t> </a:t>
          </a:r>
        </a:p>
        <a:p>
          <a:pPr marL="88900" lvl="0" indent="0" algn="l" defTabSz="711200">
            <a:lnSpc>
              <a:spcPct val="90000"/>
            </a:lnSpc>
            <a:spcBef>
              <a:spcPct val="0"/>
            </a:spcBef>
            <a:spcAft>
              <a:spcPct val="35000"/>
            </a:spcAft>
          </a:pPr>
          <a:r>
            <a:rPr lang="en-US" sz="1600" b="1" kern="1200" dirty="0">
              <a:latin typeface="+mn-lt"/>
              <a:hlinkClick xmlns:r="http://schemas.openxmlformats.org/officeDocument/2006/relationships" r:id="rId5"/>
            </a:rPr>
            <a:t>https://www.gosuslugi.ru/</a:t>
          </a:r>
          <a:endParaRPr lang="ru-RU" sz="1600" b="1" kern="1200" dirty="0">
            <a:latin typeface="+mn-lt"/>
          </a:endParaRPr>
        </a:p>
      </dsp:txBody>
      <dsp:txXfrm>
        <a:off x="1092383" y="2487651"/>
        <a:ext cx="3804160" cy="1130750"/>
      </dsp:txXfrm>
    </dsp:sp>
    <dsp:sp modelId="{13B763CA-82E2-4DE6-B8B6-D02D5CC03390}">
      <dsp:nvSpPr>
        <dsp:cNvPr id="0" name=""/>
        <dsp:cNvSpPr/>
      </dsp:nvSpPr>
      <dsp:spPr>
        <a:xfrm>
          <a:off x="125336" y="2600726"/>
          <a:ext cx="954786" cy="904600"/>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t="-19000" b="-19000"/>
          </a:stretch>
        </a:blip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A4686-47C2-4986-B00F-6DD7BD44DF38}">
      <dsp:nvSpPr>
        <dsp:cNvPr id="0" name=""/>
        <dsp:cNvSpPr/>
      </dsp:nvSpPr>
      <dsp:spPr>
        <a:xfrm>
          <a:off x="1652" y="0"/>
          <a:ext cx="3381070" cy="36184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a:solidFill>
                <a:schemeClr val="accent2"/>
              </a:solidFill>
              <a:latin typeface="+mn-lt"/>
              <a:cs typeface="Arial" panose="020B0604020202020204" pitchFamily="34" charset="0"/>
            </a:rPr>
            <a:t>Официальное ознакомление с результатами осуществляется в школе под подпись</a:t>
          </a:r>
          <a:endParaRPr lang="ru-RU" sz="1600" b="1" kern="1200" dirty="0">
            <a:latin typeface="+mn-lt"/>
          </a:endParaRPr>
        </a:p>
      </dsp:txBody>
      <dsp:txXfrm>
        <a:off x="1652" y="0"/>
        <a:ext cx="3381070" cy="1085520"/>
      </dsp:txXfrm>
    </dsp:sp>
    <dsp:sp modelId="{A22563C4-075A-4CD0-B389-6045A0DB7257}">
      <dsp:nvSpPr>
        <dsp:cNvPr id="0" name=""/>
        <dsp:cNvSpPr/>
      </dsp:nvSpPr>
      <dsp:spPr>
        <a:xfrm>
          <a:off x="217459" y="1085520"/>
          <a:ext cx="2949456" cy="235196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ru-RU" sz="1600" b="1" kern="1200" dirty="0">
              <a:solidFill>
                <a:schemeClr val="tx1"/>
              </a:solidFill>
              <a:latin typeface="+mn-lt"/>
              <a:cs typeface="Arial" panose="020B0604020202020204" pitchFamily="34" charset="0"/>
            </a:rPr>
            <a:t>Предварительно можно ознакомиться с результатами, удостовериться в правильности распознавания информации собственных бланков (части с кратким ответом) и посмотреть скан части с развернутым ответом</a:t>
          </a:r>
        </a:p>
      </dsp:txBody>
      <dsp:txXfrm>
        <a:off x="286346" y="1154407"/>
        <a:ext cx="2811682" cy="2214187"/>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CEA2A-14A0-4996-B3DB-5DB8E039BDBF}">
      <dsp:nvSpPr>
        <dsp:cNvPr id="0" name=""/>
        <dsp:cNvSpPr/>
      </dsp:nvSpPr>
      <dsp:spPr>
        <a:xfrm>
          <a:off x="0" y="0"/>
          <a:ext cx="7702623" cy="2643709"/>
        </a:xfrm>
        <a:prstGeom prst="round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ru-RU" sz="3200" b="1" kern="1200" dirty="0" smtClean="0">
              <a:latin typeface="Times New Roman" panose="02020603050405020304" pitchFamily="18" charset="0"/>
              <a:cs typeface="Times New Roman" panose="02020603050405020304" pitchFamily="18" charset="0"/>
            </a:rPr>
            <a:t>Организация проведения государственной итоговой аттестации для обучающихся с ограниченными возможностями здоровья</a:t>
          </a:r>
          <a:r>
            <a:rPr lang="en-US" sz="3200" b="1" kern="1200" dirty="0" smtClean="0">
              <a:latin typeface="Times New Roman" panose="02020603050405020304" pitchFamily="18" charset="0"/>
              <a:cs typeface="Times New Roman" panose="02020603050405020304" pitchFamily="18" charset="0"/>
            </a:rPr>
            <a:t> (</a:t>
          </a:r>
          <a:r>
            <a:rPr lang="ru-RU" sz="3200" b="1" kern="1200" dirty="0" smtClean="0">
              <a:latin typeface="Times New Roman" panose="02020603050405020304" pitchFamily="18" charset="0"/>
              <a:cs typeface="Times New Roman" panose="02020603050405020304" pitchFamily="18" charset="0"/>
            </a:rPr>
            <a:t>ОВЗ</a:t>
          </a:r>
          <a:r>
            <a:rPr lang="en-US" sz="3200" b="1" kern="1200" dirty="0" smtClean="0">
              <a:latin typeface="Times New Roman" panose="02020603050405020304" pitchFamily="18" charset="0"/>
              <a:cs typeface="Times New Roman" panose="02020603050405020304" pitchFamily="18" charset="0"/>
            </a:rPr>
            <a:t>)</a:t>
          </a:r>
          <a:r>
            <a:rPr lang="ru-RU" sz="3200" b="1" kern="1200" dirty="0" smtClean="0">
              <a:latin typeface="Times New Roman" panose="02020603050405020304" pitchFamily="18" charset="0"/>
              <a:cs typeface="Times New Roman" panose="02020603050405020304" pitchFamily="18" charset="0"/>
            </a:rPr>
            <a:t>, детей-инвалидов и инвалидов</a:t>
          </a:r>
          <a:endParaRPr lang="ru-RU" sz="3200" b="1" kern="1200" dirty="0">
            <a:latin typeface="Times New Roman" panose="02020603050405020304" pitchFamily="18" charset="0"/>
            <a:cs typeface="Times New Roman" panose="02020603050405020304" pitchFamily="18" charset="0"/>
          </a:endParaRPr>
        </a:p>
      </dsp:txBody>
      <dsp:txXfrm>
        <a:off x="129055" y="129055"/>
        <a:ext cx="7444513" cy="2385599"/>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E8EA5-77C7-47A6-A47D-28A80E40C9A3}">
      <dsp:nvSpPr>
        <dsp:cNvPr id="0" name=""/>
        <dsp:cNvSpPr/>
      </dsp:nvSpPr>
      <dsp:spPr>
        <a:xfrm>
          <a:off x="4180"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180" y="0"/>
        <a:ext cx="4021478" cy="1117924"/>
      </dsp:txXfrm>
    </dsp:sp>
    <dsp:sp modelId="{7C4AA054-5D78-43BB-80E8-D2E902206D21}">
      <dsp:nvSpPr>
        <dsp:cNvPr id="0" name=""/>
        <dsp:cNvSpPr/>
      </dsp:nvSpPr>
      <dsp:spPr>
        <a:xfrm>
          <a:off x="432033" y="900100"/>
          <a:ext cx="3217182" cy="31889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a:solidFill>
                <a:srgbClr val="C00000"/>
              </a:solidFill>
            </a:rPr>
            <a:t>ГИА-9</a:t>
          </a:r>
        </a:p>
      </dsp:txBody>
      <dsp:txXfrm>
        <a:off x="441373" y="909440"/>
        <a:ext cx="3198502" cy="300214"/>
      </dsp:txXfrm>
    </dsp:sp>
    <dsp:sp modelId="{A48EFF5F-FB28-4CBC-B497-2757402899A0}">
      <dsp:nvSpPr>
        <dsp:cNvPr id="0" name=""/>
        <dsp:cNvSpPr/>
      </dsp:nvSpPr>
      <dsp:spPr>
        <a:xfrm>
          <a:off x="144015" y="1454219"/>
          <a:ext cx="3741808" cy="208450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ts val="0"/>
            </a:spcAft>
          </a:pPr>
          <a:r>
            <a:rPr lang="ru-RU" sz="1400" b="1" kern="1200" dirty="0">
              <a:solidFill>
                <a:schemeClr val="tx1"/>
              </a:solidFill>
            </a:rPr>
            <a:t>Приказ Минпросвещения России, Рособрнадзора от 4 апреля 2023 года №232/551 «Об утверждении Порядка проведения государственной итоговой аттестации по образовательным программам основного общего образования» (п. 49-51)</a:t>
          </a:r>
        </a:p>
        <a:p>
          <a:pPr lvl="0" algn="ctr" defTabSz="622300">
            <a:lnSpc>
              <a:spcPct val="90000"/>
            </a:lnSpc>
            <a:spcBef>
              <a:spcPct val="0"/>
            </a:spcBef>
            <a:spcAft>
              <a:spcPts val="0"/>
            </a:spcAft>
          </a:pPr>
          <a:r>
            <a:rPr lang="ru-RU" sz="1400" b="1" kern="1200" dirty="0">
              <a:solidFill>
                <a:schemeClr val="tx1"/>
              </a:solidFill>
            </a:rPr>
            <a:t>    Порядок проведения и проверки итогового собеседования по русскому языку в Республике Карелия (подпункт 9.5 пункта 9) </a:t>
          </a:r>
        </a:p>
      </dsp:txBody>
      <dsp:txXfrm>
        <a:off x="205068" y="1515272"/>
        <a:ext cx="3619702" cy="1962402"/>
      </dsp:txXfrm>
    </dsp:sp>
    <dsp:sp modelId="{2B83C776-13F2-4403-A85F-302FBA2ED02B}">
      <dsp:nvSpPr>
        <dsp:cNvPr id="0" name=""/>
        <dsp:cNvSpPr/>
      </dsp:nvSpPr>
      <dsp:spPr>
        <a:xfrm>
          <a:off x="4320473" y="0"/>
          <a:ext cx="4021478" cy="372641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ru-RU" sz="1500" b="1" kern="1200" dirty="0"/>
        </a:p>
      </dsp:txBody>
      <dsp:txXfrm>
        <a:off x="4320473" y="0"/>
        <a:ext cx="4021478" cy="1117924"/>
      </dsp:txXfrm>
    </dsp:sp>
    <dsp:sp modelId="{41650CCE-231D-428F-8AFE-37A05BC42267}">
      <dsp:nvSpPr>
        <dsp:cNvPr id="0" name=""/>
        <dsp:cNvSpPr/>
      </dsp:nvSpPr>
      <dsp:spPr>
        <a:xfrm>
          <a:off x="4752516" y="900102"/>
          <a:ext cx="3217182" cy="288283"/>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ru-RU" sz="2400" b="1" kern="1200" dirty="0">
              <a:solidFill>
                <a:srgbClr val="C00000"/>
              </a:solidFill>
            </a:rPr>
            <a:t>ГИА-11</a:t>
          </a:r>
        </a:p>
      </dsp:txBody>
      <dsp:txXfrm>
        <a:off x="4760960" y="908546"/>
        <a:ext cx="3200294" cy="271395"/>
      </dsp:txXfrm>
    </dsp:sp>
    <dsp:sp modelId="{B031D564-7501-48BC-B5C7-B9855A46461F}">
      <dsp:nvSpPr>
        <dsp:cNvPr id="0" name=""/>
        <dsp:cNvSpPr/>
      </dsp:nvSpPr>
      <dsp:spPr>
        <a:xfrm>
          <a:off x="4467104" y="1450588"/>
          <a:ext cx="3741808" cy="208947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ts val="0"/>
            </a:spcAft>
          </a:pPr>
          <a:r>
            <a:rPr lang="ru-RU" sz="1400" b="1" kern="1200" dirty="0">
              <a:solidFill>
                <a:schemeClr val="tx1"/>
              </a:solidFill>
            </a:rPr>
            <a:t>Приказ Минпросвещения России, Рособрнадзора от 4 апреля 2023 года №233/552 «Об утверждении Порядка проведения государственной итоговой аттестации по образовательным программам среднего общего образования» (п. 58-60)</a:t>
          </a:r>
        </a:p>
        <a:p>
          <a:pPr lvl="0" algn="ctr" defTabSz="622300">
            <a:lnSpc>
              <a:spcPct val="90000"/>
            </a:lnSpc>
            <a:spcBef>
              <a:spcPct val="0"/>
            </a:spcBef>
            <a:spcAft>
              <a:spcPts val="0"/>
            </a:spcAft>
          </a:pPr>
          <a:r>
            <a:rPr lang="ru-RU" sz="1400" b="1" kern="1200" dirty="0">
              <a:solidFill>
                <a:schemeClr val="tx1"/>
              </a:solidFill>
            </a:rPr>
            <a:t>    Порядок проведения и проверки итогового сочинения (изложения) в Республике Карелия (подпункт 3.4 пункта 3)</a:t>
          </a:r>
        </a:p>
      </dsp:txBody>
      <dsp:txXfrm>
        <a:off x="4528303" y="1511787"/>
        <a:ext cx="3619410" cy="1967077"/>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4212F-AC43-4F32-896B-32461E4B0EA9}">
      <dsp:nvSpPr>
        <dsp:cNvPr id="0" name=""/>
        <dsp:cNvSpPr/>
      </dsp:nvSpPr>
      <dsp:spPr>
        <a:xfrm>
          <a:off x="0" y="0"/>
          <a:ext cx="8424936" cy="983138"/>
        </a:xfrm>
        <a:prstGeom prst="roundRect">
          <a:avLst/>
        </a:prstGeom>
        <a:solidFill>
          <a:schemeClr val="tx2">
            <a:lumMod val="20000"/>
            <a:lumOff val="8000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ts val="0"/>
            </a:spcAft>
          </a:pPr>
          <a:r>
            <a:rPr lang="ru-RU" sz="1400" b="1" kern="1200" dirty="0">
              <a:latin typeface="+mn-lt"/>
            </a:rPr>
            <a:t>Оригинал или заверенная в школе копия рекомендаций ПМПК (лица с ОВЗ)</a:t>
          </a:r>
        </a:p>
        <a:p>
          <a:pPr lvl="0" algn="ctr" defTabSz="622300">
            <a:lnSpc>
              <a:spcPct val="90000"/>
            </a:lnSpc>
            <a:spcBef>
              <a:spcPct val="0"/>
            </a:spcBef>
            <a:spcAft>
              <a:spcPts val="0"/>
            </a:spcAft>
          </a:pPr>
          <a:r>
            <a:rPr lang="ru-RU" sz="1400" b="1" kern="1200" dirty="0">
              <a:solidFill>
                <a:srgbClr val="FF0000"/>
              </a:solidFill>
              <a:latin typeface="+mn-lt"/>
            </a:rPr>
            <a:t>ИЛИ</a:t>
          </a:r>
          <a:r>
            <a:rPr lang="ru-RU" sz="1400" b="1" kern="1200" dirty="0">
              <a:latin typeface="+mn-lt"/>
            </a:rPr>
            <a:t/>
          </a:r>
          <a:br>
            <a:rPr lang="ru-RU" sz="1400" b="1" kern="1200" dirty="0">
              <a:latin typeface="+mn-lt"/>
            </a:rPr>
          </a:br>
          <a:r>
            <a:rPr lang="ru-RU" sz="1400" b="1" kern="1200" dirty="0">
              <a:latin typeface="+mn-lt"/>
            </a:rPr>
            <a:t>оригинал или заверенная в школе копия справки об инвалидности </a:t>
          </a:r>
          <a:endParaRPr lang="ru-RU" sz="1400" b="1" kern="1200" dirty="0" smtClean="0">
            <a:latin typeface="+mn-lt"/>
          </a:endParaRPr>
        </a:p>
        <a:p>
          <a:pPr lvl="0" algn="ctr" defTabSz="622300">
            <a:lnSpc>
              <a:spcPct val="90000"/>
            </a:lnSpc>
            <a:spcBef>
              <a:spcPct val="0"/>
            </a:spcBef>
            <a:spcAft>
              <a:spcPts val="0"/>
            </a:spcAft>
          </a:pPr>
          <a:r>
            <a:rPr lang="ru-RU" sz="1400" b="1" kern="1200" dirty="0" smtClean="0">
              <a:latin typeface="+mn-lt"/>
            </a:rPr>
            <a:t>(дети-инвалиды, инвалиды) </a:t>
          </a:r>
          <a:endParaRPr lang="ru-RU" sz="1400" b="1" kern="1200" dirty="0">
            <a:latin typeface="+mn-lt"/>
          </a:endParaRPr>
        </a:p>
      </dsp:txBody>
      <dsp:txXfrm>
        <a:off x="47993" y="47993"/>
        <a:ext cx="8328950" cy="887152"/>
      </dsp:txXfrm>
    </dsp:sp>
    <dsp:sp modelId="{76682C46-CD22-48D3-BC92-87C8067D9625}">
      <dsp:nvSpPr>
        <dsp:cNvPr id="0" name=""/>
        <dsp:cNvSpPr/>
      </dsp:nvSpPr>
      <dsp:spPr>
        <a:xfrm>
          <a:off x="0" y="1116124"/>
          <a:ext cx="8424936" cy="517873"/>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a:latin typeface="+mn-lt"/>
            </a:rPr>
            <a:t>Выбор формы</a:t>
          </a:r>
          <a:r>
            <a:rPr lang="ru-RU" sz="1400" b="1" kern="1200" dirty="0">
              <a:solidFill>
                <a:schemeClr val="tx2"/>
              </a:solidFill>
              <a:latin typeface="+mn-lt"/>
            </a:rPr>
            <a:t> </a:t>
          </a:r>
          <a:r>
            <a:rPr lang="ru-RU" sz="1400" b="1" kern="1200" dirty="0">
              <a:latin typeface="+mn-lt"/>
            </a:rPr>
            <a:t>проведения экзамена, проведение ГВЭ по всем учебным предметам в устной форме (по желанию)</a:t>
          </a:r>
        </a:p>
      </dsp:txBody>
      <dsp:txXfrm>
        <a:off x="25280" y="1141404"/>
        <a:ext cx="8374376" cy="467313"/>
      </dsp:txXfrm>
    </dsp:sp>
    <dsp:sp modelId="{965522FE-FBEA-486F-BB86-30BA81B2E5EA}">
      <dsp:nvSpPr>
        <dsp:cNvPr id="0" name=""/>
        <dsp:cNvSpPr/>
      </dsp:nvSpPr>
      <dsp:spPr>
        <a:xfrm>
          <a:off x="0" y="1764196"/>
          <a:ext cx="8424936" cy="805911"/>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latin typeface="+mn-lt"/>
            </a:rPr>
            <a:t>Увеличение продолжительности итогового сочинения (изложения), экзамена по учебному предмету на 1,5 часа, ЕГЭ, ОГЭ по иностранным языкам (выполнение заданий КИМ по иностранным языкам, требующих предоставления участниками экзаменов устных ответов),  итогового собеседования по русскому языку - на 30 минут</a:t>
          </a:r>
        </a:p>
      </dsp:txBody>
      <dsp:txXfrm>
        <a:off x="39341" y="1803537"/>
        <a:ext cx="8346254" cy="727229"/>
      </dsp:txXfrm>
    </dsp:sp>
    <dsp:sp modelId="{AC316922-897D-4AB5-A69B-5C21EE6B5722}">
      <dsp:nvSpPr>
        <dsp:cNvPr id="0" name=""/>
        <dsp:cNvSpPr/>
      </dsp:nvSpPr>
      <dsp:spPr>
        <a:xfrm>
          <a:off x="0" y="2700300"/>
          <a:ext cx="8424936" cy="345556"/>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a:latin typeface="+mn-lt"/>
            </a:rPr>
            <a:t>Беспрепятственный доступ  в аудитории и иные помещения в ППЭ</a:t>
          </a:r>
        </a:p>
      </dsp:txBody>
      <dsp:txXfrm>
        <a:off x="16869" y="2717169"/>
        <a:ext cx="8391198" cy="311818"/>
      </dsp:txXfrm>
    </dsp:sp>
    <dsp:sp modelId="{A5D622B5-DD75-41AB-9452-8FB6565FC0CA}">
      <dsp:nvSpPr>
        <dsp:cNvPr id="0" name=""/>
        <dsp:cNvSpPr/>
      </dsp:nvSpPr>
      <dsp:spPr>
        <a:xfrm>
          <a:off x="0" y="3203237"/>
          <a:ext cx="8424936" cy="505174"/>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a:latin typeface="+mn-lt"/>
            </a:rPr>
            <a:t>Организация питания и перерывов для проведения необходимых лечебных и профилактических мероприятий</a:t>
          </a:r>
        </a:p>
      </dsp:txBody>
      <dsp:txXfrm>
        <a:off x="24661" y="3227898"/>
        <a:ext cx="8375614" cy="455852"/>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27A0A-3FA5-46FD-8F20-4184D96A61FB}">
      <dsp:nvSpPr>
        <dsp:cNvPr id="0" name=""/>
        <dsp:cNvSpPr/>
      </dsp:nvSpPr>
      <dsp:spPr>
        <a:xfrm rot="5400000">
          <a:off x="5063554" y="-2009596"/>
          <a:ext cx="953147" cy="5214238"/>
        </a:xfrm>
        <a:prstGeom prst="round2SameRect">
          <a:avLst/>
        </a:prstGeom>
        <a:solidFill>
          <a:schemeClr val="lt1">
            <a:alpha val="90000"/>
            <a:tint val="40000"/>
            <a:hueOff val="0"/>
            <a:satOff val="0"/>
            <a:lumOff val="0"/>
            <a:alphaOff val="0"/>
          </a:schemeClr>
        </a:solidFill>
        <a:ln w="1905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00100">
            <a:lnSpc>
              <a:spcPct val="90000"/>
            </a:lnSpc>
            <a:spcBef>
              <a:spcPct val="0"/>
            </a:spcBef>
            <a:spcAft>
              <a:spcPts val="0"/>
            </a:spcAft>
            <a:buChar char="••"/>
          </a:pPr>
          <a:r>
            <a:rPr lang="ru-RU" sz="1800" b="1" kern="1200" dirty="0">
              <a:solidFill>
                <a:schemeClr val="tx1"/>
              </a:solidFill>
            </a:rPr>
            <a:t>Единый государственный экзамен </a:t>
          </a:r>
          <a:r>
            <a:rPr lang="ru-RU" sz="1800" b="1" kern="1200" dirty="0" smtClean="0">
              <a:solidFill>
                <a:schemeClr val="tx1"/>
              </a:solidFill>
            </a:rPr>
            <a:t>(</a:t>
          </a:r>
          <a:r>
            <a:rPr lang="ru-RU" sz="1800" b="1" kern="1200" dirty="0">
              <a:solidFill>
                <a:schemeClr val="tx1"/>
              </a:solidFill>
            </a:rPr>
            <a:t>11 класс)</a:t>
          </a:r>
        </a:p>
        <a:p>
          <a:pPr marL="0" lvl="1" indent="0" algn="l" defTabSz="800100">
            <a:lnSpc>
              <a:spcPct val="90000"/>
            </a:lnSpc>
            <a:spcBef>
              <a:spcPct val="0"/>
            </a:spcBef>
            <a:spcAft>
              <a:spcPts val="0"/>
            </a:spcAft>
            <a:buChar char="••"/>
          </a:pPr>
          <a:r>
            <a:rPr lang="ru-RU" sz="1800" b="1" kern="1200" dirty="0">
              <a:solidFill>
                <a:schemeClr val="tx1"/>
              </a:solidFill>
            </a:rPr>
            <a:t>Основной государственный </a:t>
          </a:r>
          <a:r>
            <a:rPr lang="ru-RU" sz="1800" b="1" kern="1200" dirty="0" smtClean="0">
              <a:solidFill>
                <a:schemeClr val="tx1"/>
              </a:solidFill>
            </a:rPr>
            <a:t>экзамен </a:t>
          </a:r>
          <a:r>
            <a:rPr lang="ru-RU" sz="1800" b="1" kern="1200" dirty="0">
              <a:solidFill>
                <a:schemeClr val="tx1"/>
              </a:solidFill>
            </a:rPr>
            <a:t>(9 класс)</a:t>
          </a:r>
        </a:p>
      </dsp:txBody>
      <dsp:txXfrm rot="-5400000">
        <a:off x="2933009" y="167478"/>
        <a:ext cx="5167709" cy="860089"/>
      </dsp:txXfrm>
    </dsp:sp>
    <dsp:sp modelId="{3896AE99-9289-4B62-8658-33726BA4CF24}">
      <dsp:nvSpPr>
        <dsp:cNvPr id="0" name=""/>
        <dsp:cNvSpPr/>
      </dsp:nvSpPr>
      <dsp:spPr>
        <a:xfrm>
          <a:off x="0" y="6"/>
          <a:ext cx="2933009" cy="1191434"/>
        </a:xfrm>
        <a:prstGeom prst="roundRect">
          <a:avLst/>
        </a:prstGeom>
        <a:solidFill>
          <a:schemeClr val="tx2">
            <a:lumMod val="20000"/>
            <a:lumOff val="8000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ru-RU" sz="4400" b="1" kern="1200" dirty="0">
              <a:solidFill>
                <a:schemeClr val="tx2"/>
              </a:solidFill>
              <a:latin typeface="+mn-lt"/>
            </a:rPr>
            <a:t>ЕГЭ, ОГЭ</a:t>
          </a:r>
        </a:p>
      </dsp:txBody>
      <dsp:txXfrm>
        <a:off x="58161" y="58167"/>
        <a:ext cx="2816687" cy="1075112"/>
      </dsp:txXfrm>
    </dsp:sp>
    <dsp:sp modelId="{A720265C-EE4A-43D5-B135-981AA5BCE8D3}">
      <dsp:nvSpPr>
        <dsp:cNvPr id="0" name=""/>
        <dsp:cNvSpPr/>
      </dsp:nvSpPr>
      <dsp:spPr>
        <a:xfrm rot="5400000">
          <a:off x="5063554" y="-758590"/>
          <a:ext cx="953147" cy="5214238"/>
        </a:xfrm>
        <a:prstGeom prst="round2SameRect">
          <a:avLst/>
        </a:prstGeom>
        <a:solidFill>
          <a:schemeClr val="lt1">
            <a:alpha val="90000"/>
            <a:tint val="40000"/>
            <a:hueOff val="0"/>
            <a:satOff val="0"/>
            <a:lumOff val="0"/>
            <a:alphaOff val="0"/>
          </a:schemeClr>
        </a:solidFill>
        <a:ln w="1905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sz="1800" b="1" kern="1200" dirty="0">
              <a:solidFill>
                <a:schemeClr val="tx1"/>
              </a:solidFill>
            </a:rPr>
            <a:t>Государственный выпускной экзамен</a:t>
          </a:r>
        </a:p>
      </dsp:txBody>
      <dsp:txXfrm rot="-5400000">
        <a:off x="2933009" y="1418484"/>
        <a:ext cx="5167709" cy="860089"/>
      </dsp:txXfrm>
    </dsp:sp>
    <dsp:sp modelId="{951824C8-997B-48E3-89FD-5EE0C541D579}">
      <dsp:nvSpPr>
        <dsp:cNvPr id="0" name=""/>
        <dsp:cNvSpPr/>
      </dsp:nvSpPr>
      <dsp:spPr>
        <a:xfrm>
          <a:off x="0" y="1242136"/>
          <a:ext cx="2933009" cy="1191434"/>
        </a:xfrm>
        <a:prstGeom prst="roundRect">
          <a:avLst/>
        </a:prstGeom>
        <a:solidFill>
          <a:schemeClr val="tx2">
            <a:lumMod val="20000"/>
            <a:lumOff val="8000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ru-RU" sz="2500" kern="1200" dirty="0">
              <a:solidFill>
                <a:schemeClr val="tx2"/>
              </a:solidFill>
            </a:rPr>
            <a:t> </a:t>
          </a:r>
          <a:r>
            <a:rPr lang="ru-RU" sz="4400" b="1" kern="1200" dirty="0">
              <a:solidFill>
                <a:schemeClr val="tx2"/>
              </a:solidFill>
              <a:latin typeface="+mn-lt"/>
            </a:rPr>
            <a:t>ГВЭ</a:t>
          </a:r>
        </a:p>
      </dsp:txBody>
      <dsp:txXfrm>
        <a:off x="58161" y="1300297"/>
        <a:ext cx="2816687" cy="1075112"/>
      </dsp:txXfrm>
    </dsp:sp>
    <dsp:sp modelId="{019EA017-4C69-43A0-9D36-FDFE978B96B2}">
      <dsp:nvSpPr>
        <dsp:cNvPr id="0" name=""/>
        <dsp:cNvSpPr/>
      </dsp:nvSpPr>
      <dsp:spPr>
        <a:xfrm rot="5400000">
          <a:off x="5063554" y="492416"/>
          <a:ext cx="953147" cy="5214238"/>
        </a:xfrm>
        <a:prstGeom prst="round2SameRect">
          <a:avLst/>
        </a:prstGeom>
        <a:solidFill>
          <a:schemeClr val="lt1">
            <a:alpha val="90000"/>
            <a:tint val="40000"/>
            <a:hueOff val="0"/>
            <a:satOff val="0"/>
            <a:lumOff val="0"/>
            <a:alphaOff val="0"/>
          </a:schemeClr>
        </a:solidFill>
        <a:ln w="1905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sz="1800" b="1" kern="1200" dirty="0">
              <a:solidFill>
                <a:schemeClr val="tx1"/>
              </a:solidFill>
            </a:rPr>
            <a:t>ЕГЭ</a:t>
          </a:r>
          <a:r>
            <a:rPr lang="en-US" sz="1800" b="1" kern="1200" dirty="0">
              <a:solidFill>
                <a:schemeClr val="tx1"/>
              </a:solidFill>
            </a:rPr>
            <a:t>+</a:t>
          </a:r>
          <a:r>
            <a:rPr lang="ru-RU" sz="1800" b="1" kern="1200" dirty="0">
              <a:solidFill>
                <a:schemeClr val="tx1"/>
              </a:solidFill>
            </a:rPr>
            <a:t>ГВЭ</a:t>
          </a:r>
        </a:p>
        <a:p>
          <a:pPr marL="171450" lvl="1" indent="-171450" algn="l" defTabSz="800100">
            <a:lnSpc>
              <a:spcPct val="90000"/>
            </a:lnSpc>
            <a:spcBef>
              <a:spcPct val="0"/>
            </a:spcBef>
            <a:spcAft>
              <a:spcPct val="15000"/>
            </a:spcAft>
            <a:buChar char="••"/>
          </a:pPr>
          <a:r>
            <a:rPr lang="ru-RU" sz="1800" b="1" kern="1200" dirty="0">
              <a:solidFill>
                <a:schemeClr val="tx1"/>
              </a:solidFill>
            </a:rPr>
            <a:t>ОГЭ</a:t>
          </a:r>
          <a:r>
            <a:rPr lang="en-US" sz="1800" b="1" kern="1200" dirty="0">
              <a:solidFill>
                <a:schemeClr val="tx1"/>
              </a:solidFill>
            </a:rPr>
            <a:t>+</a:t>
          </a:r>
          <a:r>
            <a:rPr lang="ru-RU" sz="1800" b="1" kern="1200" dirty="0">
              <a:solidFill>
                <a:schemeClr val="tx1"/>
              </a:solidFill>
            </a:rPr>
            <a:t>ГВЭ</a:t>
          </a:r>
        </a:p>
      </dsp:txBody>
      <dsp:txXfrm rot="-5400000">
        <a:off x="2933009" y="2669491"/>
        <a:ext cx="5167709" cy="860089"/>
      </dsp:txXfrm>
    </dsp:sp>
    <dsp:sp modelId="{108C4FF4-6B3F-46E2-9EF6-17C622478BF8}">
      <dsp:nvSpPr>
        <dsp:cNvPr id="0" name=""/>
        <dsp:cNvSpPr/>
      </dsp:nvSpPr>
      <dsp:spPr>
        <a:xfrm>
          <a:off x="0" y="2503818"/>
          <a:ext cx="2933009" cy="1191434"/>
        </a:xfrm>
        <a:prstGeom prst="roundRect">
          <a:avLst/>
        </a:prstGeom>
        <a:solidFill>
          <a:schemeClr val="tx2">
            <a:lumMod val="20000"/>
            <a:lumOff val="8000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ru-RU" sz="2400" b="1" kern="1200" dirty="0">
              <a:solidFill>
                <a:schemeClr val="tx2"/>
              </a:solidFill>
              <a:latin typeface="+mn-lt"/>
            </a:rPr>
            <a:t>Возможно совмещение форм проведения ГИА</a:t>
          </a:r>
        </a:p>
      </dsp:txBody>
      <dsp:txXfrm>
        <a:off x="58161" y="2561979"/>
        <a:ext cx="2816687" cy="107511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F700D-7E50-48E3-A038-F50FFDAF6931}">
      <dsp:nvSpPr>
        <dsp:cNvPr id="0" name=""/>
        <dsp:cNvSpPr/>
      </dsp:nvSpPr>
      <dsp:spPr>
        <a:xfrm>
          <a:off x="713" y="0"/>
          <a:ext cx="3547181" cy="36302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endParaRPr lang="ru-RU" sz="5000" kern="1200" dirty="0"/>
        </a:p>
      </dsp:txBody>
      <dsp:txXfrm>
        <a:off x="713" y="0"/>
        <a:ext cx="3547181" cy="1089070"/>
      </dsp:txXfrm>
    </dsp:sp>
    <dsp:sp modelId="{C884563B-FBFD-4133-89B9-A17EDE9D3F21}">
      <dsp:nvSpPr>
        <dsp:cNvPr id="0" name=""/>
        <dsp:cNvSpPr/>
      </dsp:nvSpPr>
      <dsp:spPr>
        <a:xfrm>
          <a:off x="178575" y="860911"/>
          <a:ext cx="3243285" cy="235749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ts val="0"/>
            </a:spcAft>
          </a:pPr>
          <a:r>
            <a:rPr lang="ru-RU" sz="1800" b="1" kern="1200" dirty="0">
              <a:latin typeface="+mn-lt"/>
            </a:rPr>
            <a:t>Оригинал или заверенная в школе копия рекомендаций ПМПК (лица с ОВЗ)</a:t>
          </a:r>
        </a:p>
        <a:p>
          <a:pPr lvl="0" algn="ctr" defTabSz="800100">
            <a:lnSpc>
              <a:spcPct val="90000"/>
            </a:lnSpc>
            <a:spcBef>
              <a:spcPct val="0"/>
            </a:spcBef>
            <a:spcAft>
              <a:spcPts val="0"/>
            </a:spcAft>
          </a:pPr>
          <a:r>
            <a:rPr lang="ru-RU" sz="1800" b="1" kern="1200" dirty="0">
              <a:solidFill>
                <a:srgbClr val="FF0000"/>
              </a:solidFill>
              <a:latin typeface="+mn-lt"/>
            </a:rPr>
            <a:t>ИЛИ</a:t>
          </a:r>
          <a:r>
            <a:rPr lang="ru-RU" sz="1800" b="1" kern="1200" dirty="0">
              <a:latin typeface="+mn-lt"/>
            </a:rPr>
            <a:t/>
          </a:r>
          <a:br>
            <a:rPr lang="ru-RU" sz="1800" b="1" kern="1200" dirty="0">
              <a:latin typeface="+mn-lt"/>
            </a:rPr>
          </a:br>
          <a:r>
            <a:rPr lang="ru-RU" sz="1800" b="1" kern="1200" dirty="0">
              <a:latin typeface="+mn-lt"/>
            </a:rPr>
            <a:t>оригинал или заверенная в школе копия справки об инвалидности </a:t>
          </a:r>
        </a:p>
        <a:p>
          <a:pPr lvl="0" algn="ctr" defTabSz="800100">
            <a:lnSpc>
              <a:spcPct val="90000"/>
            </a:lnSpc>
            <a:spcBef>
              <a:spcPct val="0"/>
            </a:spcBef>
            <a:spcAft>
              <a:spcPts val="0"/>
            </a:spcAft>
          </a:pPr>
          <a:r>
            <a:rPr lang="ru-RU" sz="1800" b="1" kern="1200" dirty="0">
              <a:latin typeface="+mn-lt"/>
            </a:rPr>
            <a:t>(дети-инвалиды, инвалиды) </a:t>
          </a:r>
          <a:endParaRPr lang="ru-RU" sz="1800" kern="1200" dirty="0"/>
        </a:p>
      </dsp:txBody>
      <dsp:txXfrm>
        <a:off x="247624" y="929960"/>
        <a:ext cx="3105187" cy="2219393"/>
      </dsp:txXfrm>
    </dsp:sp>
    <dsp:sp modelId="{0FA52E73-122B-4CD2-90B5-73B84B65FE8A}">
      <dsp:nvSpPr>
        <dsp:cNvPr id="0" name=""/>
        <dsp:cNvSpPr/>
      </dsp:nvSpPr>
      <dsp:spPr>
        <a:xfrm>
          <a:off x="3851953" y="0"/>
          <a:ext cx="4500261" cy="36302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RU" sz="2800" b="1" kern="1200" dirty="0">
              <a:solidFill>
                <a:schemeClr val="tx2"/>
              </a:solidFill>
              <a:latin typeface="+mn-lt"/>
            </a:rPr>
            <a:t>п. 8 Порядка ГИА-9</a:t>
          </a:r>
          <a:endParaRPr lang="ru-RU" sz="2800" kern="1200" dirty="0">
            <a:solidFill>
              <a:schemeClr val="tx2"/>
            </a:solidFill>
            <a:latin typeface="+mn-lt"/>
          </a:endParaRPr>
        </a:p>
      </dsp:txBody>
      <dsp:txXfrm>
        <a:off x="3851953" y="0"/>
        <a:ext cx="4500261" cy="1089070"/>
      </dsp:txXfrm>
    </dsp:sp>
    <dsp:sp modelId="{28F574D9-4A32-4471-93C8-C79456921D0A}">
      <dsp:nvSpPr>
        <dsp:cNvPr id="0" name=""/>
        <dsp:cNvSpPr/>
      </dsp:nvSpPr>
      <dsp:spPr>
        <a:xfrm>
          <a:off x="4032445" y="932387"/>
          <a:ext cx="4185848" cy="1443031"/>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b="1" kern="1200" dirty="0">
              <a:latin typeface="+mn-lt"/>
            </a:rPr>
            <a:t>Для участников ГИА с ОВЗ, участников ГИА - детей-инвалидов и инвалидов ГИА по их желанию проводится только по обязательным учебным предметам (русский язык и математика)</a:t>
          </a:r>
        </a:p>
      </dsp:txBody>
      <dsp:txXfrm>
        <a:off x="4074710" y="974652"/>
        <a:ext cx="4101318" cy="1358501"/>
      </dsp:txXfrm>
    </dsp:sp>
    <dsp:sp modelId="{897BC7DF-230A-4C47-A7A9-D6AC9B2F7F59}">
      <dsp:nvSpPr>
        <dsp:cNvPr id="0" name=""/>
        <dsp:cNvSpPr/>
      </dsp:nvSpPr>
      <dsp:spPr>
        <a:xfrm>
          <a:off x="4032445" y="2529913"/>
          <a:ext cx="4207903" cy="84404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ts val="0"/>
            </a:spcAft>
          </a:pPr>
          <a:r>
            <a:rPr lang="ru-RU" sz="1600" b="1" kern="1200" dirty="0">
              <a:solidFill>
                <a:srgbClr val="FF0000"/>
              </a:solidFill>
              <a:latin typeface="+mn-lt"/>
            </a:rPr>
            <a:t>4</a:t>
          </a:r>
          <a:r>
            <a:rPr lang="ru-RU" sz="1600" b="1" kern="1200" dirty="0">
              <a:latin typeface="+mn-lt"/>
            </a:rPr>
            <a:t> предмета (обязательные + по выбору) </a:t>
          </a:r>
        </a:p>
        <a:p>
          <a:pPr lvl="0" algn="ctr" defTabSz="711200">
            <a:lnSpc>
              <a:spcPct val="90000"/>
            </a:lnSpc>
            <a:spcBef>
              <a:spcPct val="0"/>
            </a:spcBef>
            <a:spcAft>
              <a:spcPts val="0"/>
            </a:spcAft>
          </a:pPr>
          <a:r>
            <a:rPr lang="ru-RU" sz="1600" b="1" kern="1200" dirty="0">
              <a:solidFill>
                <a:srgbClr val="FF0000"/>
              </a:solidFill>
              <a:latin typeface="+mn-lt"/>
            </a:rPr>
            <a:t>ИЛИ</a:t>
          </a:r>
          <a:r>
            <a:rPr lang="ru-RU" sz="1600" b="1" kern="1200" dirty="0">
              <a:latin typeface="+mn-lt"/>
            </a:rPr>
            <a:t> </a:t>
          </a:r>
          <a:br>
            <a:rPr lang="ru-RU" sz="1600" b="1" kern="1200" dirty="0">
              <a:latin typeface="+mn-lt"/>
            </a:rPr>
          </a:br>
          <a:r>
            <a:rPr lang="ru-RU" sz="1600" b="1" kern="1200" dirty="0">
              <a:solidFill>
                <a:srgbClr val="FF0000"/>
              </a:solidFill>
              <a:latin typeface="+mn-lt"/>
            </a:rPr>
            <a:t>2</a:t>
          </a:r>
          <a:r>
            <a:rPr lang="ru-RU" sz="1600" b="1" kern="1200" dirty="0">
              <a:latin typeface="+mn-lt"/>
            </a:rPr>
            <a:t> предмета (обязательные)</a:t>
          </a:r>
        </a:p>
      </dsp:txBody>
      <dsp:txXfrm>
        <a:off x="4057166" y="2554634"/>
        <a:ext cx="4158461" cy="794603"/>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sldImg"/>
          </p:nvPr>
        </p:nvSpPr>
        <p:spPr>
          <a:xfrm>
            <a:off x="0" y="812520"/>
            <a:ext cx="0" cy="0"/>
          </a:xfrm>
          <a:prstGeom prst="rect">
            <a:avLst/>
          </a:prstGeom>
          <a:noFill/>
          <a:ln w="0">
            <a:noFill/>
          </a:ln>
        </p:spPr>
        <p:txBody>
          <a:bodyPr lIns="0" rIns="0" tIns="0" bIns="0" anchor="ctr">
            <a:noAutofit/>
          </a:bodyPr>
          <a:p>
            <a:r>
              <a:rPr b="0" lang="ru-RU" sz="1800" spc="-1" strike="noStrike">
                <a:solidFill>
                  <a:schemeClr val="dk1"/>
                </a:solidFill>
                <a:latin typeface="Gill Sans MT"/>
              </a:rPr>
              <a:t>Для перемещения страницы щёлкните мышью</a:t>
            </a:r>
            <a:endParaRPr b="0" lang="ru-RU" sz="1800" spc="-1" strike="noStrike">
              <a:solidFill>
                <a:schemeClr val="dk1"/>
              </a:solidFill>
              <a:latin typeface="Gill Sans MT"/>
            </a:endParaRPr>
          </a:p>
        </p:txBody>
      </p:sp>
      <p:sp>
        <p:nvSpPr>
          <p:cNvPr id="12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ru-RU" sz="2000" spc="-1" strike="noStrike">
                <a:solidFill>
                  <a:srgbClr val="000000"/>
                </a:solidFill>
                <a:latin typeface="Arial"/>
              </a:rPr>
              <a:t>Для правки формата примечаний щёлкните мышью</a:t>
            </a:r>
            <a:endParaRPr b="0" lang="ru-RU" sz="2000" spc="-1" strike="noStrike">
              <a:solidFill>
                <a:srgbClr val="000000"/>
              </a:solidFill>
              <a:latin typeface="Arial"/>
            </a:endParaRPr>
          </a:p>
        </p:txBody>
      </p:sp>
      <p:sp>
        <p:nvSpPr>
          <p:cNvPr id="12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ru-RU" sz="1400" spc="-1" strike="noStrike">
                <a:solidFill>
                  <a:srgbClr val="000000"/>
                </a:solidFill>
                <a:latin typeface="Times New Roman"/>
              </a:rPr>
              <a:t>&lt;верхний колонтитул&gt;</a:t>
            </a:r>
            <a:endParaRPr b="0" lang="ru-RU" sz="1400" spc="-1" strike="noStrike">
              <a:solidFill>
                <a:srgbClr val="000000"/>
              </a:solidFill>
              <a:latin typeface="Times New Roman"/>
            </a:endParaRPr>
          </a:p>
        </p:txBody>
      </p:sp>
      <p:sp>
        <p:nvSpPr>
          <p:cNvPr id="130" name="PlaceHolder 4"/>
          <p:cNvSpPr>
            <a:spLocks noGrp="1"/>
          </p:cNvSpPr>
          <p:nvPr>
            <p:ph type="dt" idx="37"/>
          </p:nvPr>
        </p:nvSpPr>
        <p:spPr>
          <a:xfrm>
            <a:off x="4278960" y="0"/>
            <a:ext cx="3280680" cy="534240"/>
          </a:xfrm>
          <a:prstGeom prst="rect">
            <a:avLst/>
          </a:prstGeom>
          <a:noFill/>
          <a:ln w="0">
            <a:noFill/>
          </a:ln>
        </p:spPr>
        <p:txBody>
          <a:bodyPr lIns="0" rIns="0" tIns="0" bIns="0" anchor="t">
            <a:noAutofit/>
          </a:bodyPr>
          <a:lstStyle>
            <a:lvl1pPr indent="0" algn="r">
              <a:buNone/>
              <a:defRPr b="0" lang="ru-RU" sz="1400" spc="-1" strike="noStrike">
                <a:solidFill>
                  <a:srgbClr val="000000"/>
                </a:solidFill>
                <a:latin typeface="Times New Roman"/>
              </a:defRPr>
            </a:lvl1pPr>
          </a:lstStyle>
          <a:p>
            <a:pPr indent="0" algn="r">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131" name="PlaceHolder 5"/>
          <p:cNvSpPr>
            <a:spLocks noGrp="1"/>
          </p:cNvSpPr>
          <p:nvPr>
            <p:ph type="ftr" idx="38"/>
          </p:nvPr>
        </p:nvSpPr>
        <p:spPr>
          <a:xfrm>
            <a:off x="0" y="10157400"/>
            <a:ext cx="3280680" cy="534240"/>
          </a:xfrm>
          <a:prstGeom prst="rect">
            <a:avLst/>
          </a:prstGeom>
          <a:noFill/>
          <a:ln w="0">
            <a:noFill/>
          </a:ln>
        </p:spPr>
        <p:txBody>
          <a:bodyPr lIns="0" rIns="0" tIns="0" bIns="0" anchor="b">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32" name="PlaceHolder 6"/>
          <p:cNvSpPr>
            <a:spLocks noGrp="1"/>
          </p:cNvSpPr>
          <p:nvPr>
            <p:ph type="sldNum" idx="39"/>
          </p:nvPr>
        </p:nvSpPr>
        <p:spPr>
          <a:xfrm>
            <a:off x="4278960" y="10157400"/>
            <a:ext cx="3280680" cy="534240"/>
          </a:xfrm>
          <a:prstGeom prst="rect">
            <a:avLst/>
          </a:prstGeom>
          <a:noFill/>
          <a:ln w="0">
            <a:noFill/>
          </a:ln>
        </p:spPr>
        <p:txBody>
          <a:bodyPr lIns="0" rIns="0" tIns="0" bIns="0" anchor="b">
            <a:noAutofit/>
          </a:bodyPr>
          <a:lstStyle>
            <a:lvl1pPr indent="0" algn="r">
              <a:buNone/>
              <a:defRPr b="0" lang="ru-RU" sz="1400" spc="-1" strike="noStrike">
                <a:solidFill>
                  <a:srgbClr val="000000"/>
                </a:solidFill>
                <a:latin typeface="Times New Roman"/>
              </a:defRPr>
            </a:lvl1pPr>
          </a:lstStyle>
          <a:p>
            <a:pPr indent="0" algn="r">
              <a:buNone/>
            </a:pPr>
            <a:fld id="{CB1FDC55-284E-4EC4-90EB-5C3E61D30E06}" type="slidenum">
              <a:rPr b="0" lang="ru-RU" sz="1400" spc="-1" strike="noStrike">
                <a:solidFill>
                  <a:srgbClr val="000000"/>
                </a:solidFill>
                <a:latin typeface="Times New Roman"/>
              </a:rPr>
              <a:t>&lt;номер&gt;</a:t>
            </a:fld>
            <a:endParaRPr b="0" lang="ru-RU"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sldImg"/>
          </p:nvPr>
        </p:nvSpPr>
        <p:spPr>
          <a:xfrm>
            <a:off x="90360" y="744480"/>
            <a:ext cx="6616440" cy="3722400"/>
          </a:xfrm>
          <a:prstGeom prst="rect">
            <a:avLst/>
          </a:prstGeom>
          <a:ln w="0">
            <a:noFill/>
          </a:ln>
        </p:spPr>
      </p:sp>
      <p:sp>
        <p:nvSpPr>
          <p:cNvPr id="232"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33" name="PlaceHolder 3"/>
          <p:cNvSpPr>
            <a:spLocks noGrp="1"/>
          </p:cNvSpPr>
          <p:nvPr>
            <p:ph type="sldNum" idx="40"/>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8B18A25A-41F2-4B2F-A35D-8C08DA372F74}"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sldImg"/>
          </p:nvPr>
        </p:nvSpPr>
        <p:spPr>
          <a:xfrm>
            <a:off x="90360" y="744480"/>
            <a:ext cx="6616440" cy="3722400"/>
          </a:xfrm>
          <a:prstGeom prst="rect">
            <a:avLst/>
          </a:prstGeom>
          <a:ln w="0">
            <a:noFill/>
          </a:ln>
        </p:spPr>
      </p:sp>
      <p:sp>
        <p:nvSpPr>
          <p:cNvPr id="235"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36" name="PlaceHolder 3"/>
          <p:cNvSpPr>
            <a:spLocks noGrp="1"/>
          </p:cNvSpPr>
          <p:nvPr>
            <p:ph type="sldNum" idx="41"/>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EF20C0FA-F4C7-4289-9921-BDDDF53AB7DB}"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PlaceHolder 1"/>
          <p:cNvSpPr>
            <a:spLocks noGrp="1"/>
          </p:cNvSpPr>
          <p:nvPr>
            <p:ph type="sldImg"/>
          </p:nvPr>
        </p:nvSpPr>
        <p:spPr>
          <a:xfrm>
            <a:off x="90360" y="744480"/>
            <a:ext cx="6616440" cy="3722400"/>
          </a:xfrm>
          <a:prstGeom prst="rect">
            <a:avLst/>
          </a:prstGeom>
          <a:ln w="0">
            <a:noFill/>
          </a:ln>
        </p:spPr>
      </p:sp>
      <p:sp>
        <p:nvSpPr>
          <p:cNvPr id="238"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39" name="PlaceHolder 3"/>
          <p:cNvSpPr>
            <a:spLocks noGrp="1"/>
          </p:cNvSpPr>
          <p:nvPr>
            <p:ph type="sldNum" idx="42"/>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92AF1A27-EE3C-42DD-9A35-314F60C8C407}"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PlaceHolder 1"/>
          <p:cNvSpPr>
            <a:spLocks noGrp="1"/>
          </p:cNvSpPr>
          <p:nvPr>
            <p:ph type="sldImg"/>
          </p:nvPr>
        </p:nvSpPr>
        <p:spPr>
          <a:xfrm>
            <a:off x="90360" y="744480"/>
            <a:ext cx="6616440" cy="3722400"/>
          </a:xfrm>
          <a:prstGeom prst="rect">
            <a:avLst/>
          </a:prstGeom>
          <a:ln w="0">
            <a:noFill/>
          </a:ln>
        </p:spPr>
      </p:sp>
      <p:sp>
        <p:nvSpPr>
          <p:cNvPr id="241"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42" name="PlaceHolder 3"/>
          <p:cNvSpPr>
            <a:spLocks noGrp="1"/>
          </p:cNvSpPr>
          <p:nvPr>
            <p:ph type="sldNum" idx="43"/>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E1658099-246D-4DB8-8008-68A12959E98E}"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sldImg"/>
          </p:nvPr>
        </p:nvSpPr>
        <p:spPr>
          <a:xfrm>
            <a:off x="90360" y="744480"/>
            <a:ext cx="6616440" cy="3722400"/>
          </a:xfrm>
          <a:prstGeom prst="rect">
            <a:avLst/>
          </a:prstGeom>
          <a:ln w="0">
            <a:noFill/>
          </a:ln>
        </p:spPr>
      </p:sp>
      <p:sp>
        <p:nvSpPr>
          <p:cNvPr id="244"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45" name="PlaceHolder 3"/>
          <p:cNvSpPr>
            <a:spLocks noGrp="1"/>
          </p:cNvSpPr>
          <p:nvPr>
            <p:ph type="sldNum" idx="44"/>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D8CC7528-8EB8-45F8-AEE5-5A535650093C}"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PlaceHolder 1"/>
          <p:cNvSpPr>
            <a:spLocks noGrp="1"/>
          </p:cNvSpPr>
          <p:nvPr>
            <p:ph type="sldImg"/>
          </p:nvPr>
        </p:nvSpPr>
        <p:spPr>
          <a:xfrm>
            <a:off x="90360" y="744480"/>
            <a:ext cx="6616440" cy="3722400"/>
          </a:xfrm>
          <a:prstGeom prst="rect">
            <a:avLst/>
          </a:prstGeom>
          <a:ln w="0">
            <a:noFill/>
          </a:ln>
        </p:spPr>
      </p:sp>
      <p:sp>
        <p:nvSpPr>
          <p:cNvPr id="247"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48" name="PlaceHolder 3"/>
          <p:cNvSpPr>
            <a:spLocks noGrp="1"/>
          </p:cNvSpPr>
          <p:nvPr>
            <p:ph type="sldNum" idx="45"/>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3D96D697-478E-4BE9-85A8-08D49E208EE2}"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type="sldImg"/>
          </p:nvPr>
        </p:nvSpPr>
        <p:spPr>
          <a:xfrm>
            <a:off x="90360" y="744480"/>
            <a:ext cx="6616440" cy="3722400"/>
          </a:xfrm>
          <a:prstGeom prst="rect">
            <a:avLst/>
          </a:prstGeom>
          <a:ln w="0">
            <a:noFill/>
          </a:ln>
        </p:spPr>
      </p:sp>
      <p:sp>
        <p:nvSpPr>
          <p:cNvPr id="250"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51" name="PlaceHolder 3"/>
          <p:cNvSpPr>
            <a:spLocks noGrp="1"/>
          </p:cNvSpPr>
          <p:nvPr>
            <p:ph type="sldNum" idx="46"/>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7CDA574C-C275-4B3B-98CA-6A9C410CFCCB}"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sldImg"/>
          </p:nvPr>
        </p:nvSpPr>
        <p:spPr>
          <a:xfrm>
            <a:off x="90360" y="744480"/>
            <a:ext cx="6616440" cy="3722400"/>
          </a:xfrm>
          <a:prstGeom prst="rect">
            <a:avLst/>
          </a:prstGeom>
          <a:ln w="0">
            <a:noFill/>
          </a:ln>
        </p:spPr>
      </p:sp>
      <p:sp>
        <p:nvSpPr>
          <p:cNvPr id="253"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54" name="PlaceHolder 3"/>
          <p:cNvSpPr>
            <a:spLocks noGrp="1"/>
          </p:cNvSpPr>
          <p:nvPr>
            <p:ph type="sldNum" idx="47"/>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514B180E-2192-4571-A9AC-4512C27A1A0A}"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sldImg"/>
          </p:nvPr>
        </p:nvSpPr>
        <p:spPr>
          <a:xfrm>
            <a:off x="90360" y="744480"/>
            <a:ext cx="6616440" cy="3722400"/>
          </a:xfrm>
          <a:prstGeom prst="rect">
            <a:avLst/>
          </a:prstGeom>
          <a:ln w="0">
            <a:noFill/>
          </a:ln>
        </p:spPr>
      </p:sp>
      <p:sp>
        <p:nvSpPr>
          <p:cNvPr id="256"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57" name="PlaceHolder 3"/>
          <p:cNvSpPr>
            <a:spLocks noGrp="1"/>
          </p:cNvSpPr>
          <p:nvPr>
            <p:ph type="sldNum" idx="48"/>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BE59FAE8-5E15-4FC8-AF7E-BDB93F5846A6}"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type="sldImg"/>
          </p:nvPr>
        </p:nvSpPr>
        <p:spPr>
          <a:xfrm>
            <a:off x="90360" y="744480"/>
            <a:ext cx="6616440" cy="3722400"/>
          </a:xfrm>
          <a:prstGeom prst="rect">
            <a:avLst/>
          </a:prstGeom>
          <a:ln w="0">
            <a:noFill/>
          </a:ln>
        </p:spPr>
      </p:sp>
      <p:sp>
        <p:nvSpPr>
          <p:cNvPr id="259"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60" name="PlaceHolder 3"/>
          <p:cNvSpPr>
            <a:spLocks noGrp="1"/>
          </p:cNvSpPr>
          <p:nvPr>
            <p:ph type="sldNum" idx="49"/>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ACBAB7F3-5476-434B-B75B-5EBC33292CE2}"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PlaceHolder 1"/>
          <p:cNvSpPr>
            <a:spLocks noGrp="1"/>
          </p:cNvSpPr>
          <p:nvPr>
            <p:ph type="sldImg"/>
          </p:nvPr>
        </p:nvSpPr>
        <p:spPr>
          <a:xfrm>
            <a:off x="90360" y="744480"/>
            <a:ext cx="6616440" cy="3722400"/>
          </a:xfrm>
          <a:prstGeom prst="rect">
            <a:avLst/>
          </a:prstGeom>
          <a:ln w="0">
            <a:noFill/>
          </a:ln>
        </p:spPr>
      </p:sp>
      <p:sp>
        <p:nvSpPr>
          <p:cNvPr id="262"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63" name="PlaceHolder 3"/>
          <p:cNvSpPr>
            <a:spLocks noGrp="1"/>
          </p:cNvSpPr>
          <p:nvPr>
            <p:ph type="sldNum" idx="50"/>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1D58E06F-49EA-4B39-9EE3-21F803F878D3}"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PlaceHolder 1"/>
          <p:cNvSpPr>
            <a:spLocks noGrp="1"/>
          </p:cNvSpPr>
          <p:nvPr>
            <p:ph type="sldImg"/>
          </p:nvPr>
        </p:nvSpPr>
        <p:spPr>
          <a:xfrm>
            <a:off x="90360" y="744480"/>
            <a:ext cx="6616440" cy="3722400"/>
          </a:xfrm>
          <a:prstGeom prst="rect">
            <a:avLst/>
          </a:prstGeom>
          <a:ln w="0">
            <a:noFill/>
          </a:ln>
        </p:spPr>
      </p:sp>
      <p:sp>
        <p:nvSpPr>
          <p:cNvPr id="265"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66" name="PlaceHolder 3"/>
          <p:cNvSpPr>
            <a:spLocks noGrp="1"/>
          </p:cNvSpPr>
          <p:nvPr>
            <p:ph type="sldNum" idx="51"/>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41BA80B6-BBBD-4E82-A12C-9F32E7873452}"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type="sldImg"/>
          </p:nvPr>
        </p:nvSpPr>
        <p:spPr>
          <a:xfrm>
            <a:off x="90360" y="744480"/>
            <a:ext cx="6616440" cy="3722400"/>
          </a:xfrm>
          <a:prstGeom prst="rect">
            <a:avLst/>
          </a:prstGeom>
          <a:ln w="0">
            <a:noFill/>
          </a:ln>
        </p:spPr>
      </p:sp>
      <p:sp>
        <p:nvSpPr>
          <p:cNvPr id="268"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69" name="PlaceHolder 3"/>
          <p:cNvSpPr>
            <a:spLocks noGrp="1"/>
          </p:cNvSpPr>
          <p:nvPr>
            <p:ph type="sldNum" idx="52"/>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F6547991-6A08-4593-B652-B541928BF1A2}"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sldImg"/>
          </p:nvPr>
        </p:nvSpPr>
        <p:spPr>
          <a:xfrm>
            <a:off x="90360" y="744480"/>
            <a:ext cx="6616440" cy="3722400"/>
          </a:xfrm>
          <a:prstGeom prst="rect">
            <a:avLst/>
          </a:prstGeom>
          <a:ln w="0">
            <a:noFill/>
          </a:ln>
        </p:spPr>
      </p:sp>
      <p:sp>
        <p:nvSpPr>
          <p:cNvPr id="271"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72" name="PlaceHolder 3"/>
          <p:cNvSpPr>
            <a:spLocks noGrp="1"/>
          </p:cNvSpPr>
          <p:nvPr>
            <p:ph type="sldNum" idx="53"/>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D254AE94-7888-4D4D-929C-74A29DED3AD6}"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PlaceHolder 1"/>
          <p:cNvSpPr>
            <a:spLocks noGrp="1"/>
          </p:cNvSpPr>
          <p:nvPr>
            <p:ph type="sldImg"/>
          </p:nvPr>
        </p:nvSpPr>
        <p:spPr>
          <a:xfrm>
            <a:off x="90360" y="744480"/>
            <a:ext cx="6616440" cy="3722400"/>
          </a:xfrm>
          <a:prstGeom prst="rect">
            <a:avLst/>
          </a:prstGeom>
          <a:ln w="0">
            <a:noFill/>
          </a:ln>
        </p:spPr>
      </p:sp>
      <p:sp>
        <p:nvSpPr>
          <p:cNvPr id="274"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75" name="PlaceHolder 3"/>
          <p:cNvSpPr>
            <a:spLocks noGrp="1"/>
          </p:cNvSpPr>
          <p:nvPr>
            <p:ph type="sldNum" idx="54"/>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91D67710-1929-4C69-A778-019FC2E737D2}"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sldImg"/>
          </p:nvPr>
        </p:nvSpPr>
        <p:spPr>
          <a:xfrm>
            <a:off x="90360" y="744480"/>
            <a:ext cx="6616440" cy="3722400"/>
          </a:xfrm>
          <a:prstGeom prst="rect">
            <a:avLst/>
          </a:prstGeom>
          <a:ln w="0">
            <a:noFill/>
          </a:ln>
        </p:spPr>
      </p:sp>
      <p:sp>
        <p:nvSpPr>
          <p:cNvPr id="277"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78" name="PlaceHolder 3"/>
          <p:cNvSpPr>
            <a:spLocks noGrp="1"/>
          </p:cNvSpPr>
          <p:nvPr>
            <p:ph type="sldNum" idx="55"/>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78BAB45D-9456-456E-8DCA-4C3283DF0FC7}"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PlaceHolder 1"/>
          <p:cNvSpPr>
            <a:spLocks noGrp="1"/>
          </p:cNvSpPr>
          <p:nvPr>
            <p:ph type="sldImg"/>
          </p:nvPr>
        </p:nvSpPr>
        <p:spPr>
          <a:xfrm>
            <a:off x="90360" y="744480"/>
            <a:ext cx="6616440" cy="3722400"/>
          </a:xfrm>
          <a:prstGeom prst="rect">
            <a:avLst/>
          </a:prstGeom>
          <a:ln w="0">
            <a:noFill/>
          </a:ln>
        </p:spPr>
      </p:sp>
      <p:sp>
        <p:nvSpPr>
          <p:cNvPr id="280"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81" name="PlaceHolder 3"/>
          <p:cNvSpPr>
            <a:spLocks noGrp="1"/>
          </p:cNvSpPr>
          <p:nvPr>
            <p:ph type="sldNum" idx="56"/>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58C49430-6A89-41B5-8534-ED57736FBDC7}"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sldImg"/>
          </p:nvPr>
        </p:nvSpPr>
        <p:spPr>
          <a:xfrm>
            <a:off x="90360" y="744480"/>
            <a:ext cx="6616440" cy="3722400"/>
          </a:xfrm>
          <a:prstGeom prst="rect">
            <a:avLst/>
          </a:prstGeom>
          <a:ln w="0">
            <a:noFill/>
          </a:ln>
        </p:spPr>
      </p:sp>
      <p:sp>
        <p:nvSpPr>
          <p:cNvPr id="283"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84" name="PlaceHolder 3"/>
          <p:cNvSpPr>
            <a:spLocks noGrp="1"/>
          </p:cNvSpPr>
          <p:nvPr>
            <p:ph type="sldNum" idx="57"/>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2E002FC1-16F7-4855-BB75-56C58355C880}"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sldImg"/>
          </p:nvPr>
        </p:nvSpPr>
        <p:spPr>
          <a:xfrm>
            <a:off x="90360" y="744480"/>
            <a:ext cx="6616440" cy="3722400"/>
          </a:xfrm>
          <a:prstGeom prst="rect">
            <a:avLst/>
          </a:prstGeom>
          <a:ln w="0">
            <a:noFill/>
          </a:ln>
        </p:spPr>
      </p:sp>
      <p:sp>
        <p:nvSpPr>
          <p:cNvPr id="286" name="PlaceHolder 2"/>
          <p:cNvSpPr>
            <a:spLocks noGrp="1"/>
          </p:cNvSpPr>
          <p:nvPr>
            <p:ph type="body"/>
          </p:nvPr>
        </p:nvSpPr>
        <p:spPr>
          <a:xfrm>
            <a:off x="679680" y="4715280"/>
            <a:ext cx="5437800" cy="4466520"/>
          </a:xfrm>
          <a:prstGeom prst="rect">
            <a:avLst/>
          </a:prstGeom>
          <a:noFill/>
          <a:ln w="0">
            <a:noFill/>
          </a:ln>
        </p:spPr>
        <p:txBody>
          <a:bodyPr lIns="91440" rIns="91440" tIns="45720" bIns="45720" anchor="t">
            <a:noAutofit/>
          </a:bodyPr>
          <a:p>
            <a:pPr marL="216000" indent="-216000">
              <a:buNone/>
            </a:pPr>
            <a:endParaRPr b="0" lang="ru-RU" sz="1800" spc="-1" strike="noStrike">
              <a:solidFill>
                <a:srgbClr val="000000"/>
              </a:solidFill>
              <a:latin typeface="Arial"/>
            </a:endParaRPr>
          </a:p>
        </p:txBody>
      </p:sp>
      <p:sp>
        <p:nvSpPr>
          <p:cNvPr id="287" name="PlaceHolder 3"/>
          <p:cNvSpPr>
            <a:spLocks noGrp="1"/>
          </p:cNvSpPr>
          <p:nvPr>
            <p:ph type="sldNum" idx="58"/>
          </p:nvPr>
        </p:nvSpPr>
        <p:spPr>
          <a:xfrm>
            <a:off x="3850560" y="9428760"/>
            <a:ext cx="2945160" cy="496080"/>
          </a:xfrm>
          <a:prstGeom prst="rect">
            <a:avLst/>
          </a:prstGeom>
          <a:noFill/>
          <a:ln w="0">
            <a:noFill/>
          </a:ln>
        </p:spPr>
        <p:txBody>
          <a:bodyPr lIns="91440" rIns="91440" tIns="45720" bIns="45720" anchor="b">
            <a:noAutofit/>
          </a:bodyPr>
          <a:lstStyle>
            <a:lvl1pPr indent="0" algn="r" defTabSz="914400">
              <a:lnSpc>
                <a:spcPct val="100000"/>
              </a:lnSpc>
              <a:buNone/>
              <a:defRPr b="0" lang="ru-RU" sz="1200" spc="-1" strike="noStrike">
                <a:solidFill>
                  <a:schemeClr val="dk1"/>
                </a:solidFill>
                <a:latin typeface="+mn-lt"/>
                <a:ea typeface="+mn-ea"/>
              </a:defRPr>
            </a:lvl1pPr>
          </a:lstStyle>
          <a:p>
            <a:pPr indent="0" algn="r" defTabSz="914400">
              <a:lnSpc>
                <a:spcPct val="100000"/>
              </a:lnSpc>
              <a:buNone/>
            </a:pPr>
            <a:fld id="{E04E72FD-935A-47DF-AA3D-78A1D6F28A1C}" type="slidenum">
              <a:rPr b="0" lang="ru-RU" sz="1200" spc="-1" strike="noStrike">
                <a:solidFill>
                  <a:schemeClr val="dk1"/>
                </a:solidFill>
                <a:latin typeface="+mn-lt"/>
                <a:ea typeface="+mn-ea"/>
              </a:rPr>
              <a:t>&lt;номер&gt;</a:t>
            </a:fld>
            <a:endParaRPr b="0" lang="ru-RU"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Титульный слайд">
    <p:spTree>
      <p:nvGrpSpPr>
        <p:cNvPr id="1" name=""/>
        <p:cNvGrpSpPr/>
        <p:nvPr/>
      </p:nvGrpSpPr>
      <p:grpSpPr>
        <a:xfrm>
          <a:off x="0" y="0"/>
          <a:ext cx="0" cy="0"/>
          <a:chOff x="0" y="0"/>
          <a:chExt cx="0" cy="0"/>
        </a:xfrm>
      </p:grpSpPr>
      <p:sp>
        <p:nvSpPr>
          <p:cNvPr id="11" name="PlaceHolder 1"/>
          <p:cNvSpPr>
            <a:spLocks noGrp="1"/>
          </p:cNvSpPr>
          <p:nvPr>
            <p:ph type="title"/>
          </p:nvPr>
        </p:nvSpPr>
        <p:spPr>
          <a:xfrm>
            <a:off x="1219320" y="2228760"/>
            <a:ext cx="6857640" cy="799920"/>
          </a:xfrm>
          <a:prstGeom prst="rect">
            <a:avLst/>
          </a:prstGeom>
          <a:noFill/>
          <a:ln w="0">
            <a:noFill/>
          </a:ln>
        </p:spPr>
        <p:txBody>
          <a:bodyPr lIns="0" rIns="0" tIns="0" bIns="0" anchor="ctr">
            <a:noAutofit/>
          </a:bodyPr>
          <a:p>
            <a:pPr indent="0">
              <a:buNone/>
            </a:pPr>
            <a:endParaRPr b="0" lang="ru-RU" sz="1800" spc="-1" strike="noStrike">
              <a:solidFill>
                <a:schemeClr val="dk1"/>
              </a:solidFill>
              <a:latin typeface="Gill Sans MT"/>
            </a:endParaRPr>
          </a:p>
        </p:txBody>
      </p:sp>
      <p:sp>
        <p:nvSpPr>
          <p:cNvPr id="12" name="PlaceHolder 2"/>
          <p:cNvSpPr>
            <a:spLocks noGrp="1"/>
          </p:cNvSpPr>
          <p:nvPr>
            <p:ph type="subTitle"/>
          </p:nvPr>
        </p:nvSpPr>
        <p:spPr>
          <a:xfrm>
            <a:off x="1295280" y="3173040"/>
            <a:ext cx="6781320" cy="91188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EE5E0FCD-6C02-41F9-A4A0-0868863E890E}"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Заголовок и вертикальный текст">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8EDEBBC8-02F5-4157-B96E-9ADA0A33ADAC}" type="slidenum">
              <a:t>&lt;#&gt;</a:t>
            </a:fld>
          </a:p>
        </p:txBody>
      </p:sp>
      <p:sp>
        <p:nvSpPr>
          <p:cNvPr id="4" name="PlaceHolder 3"/>
          <p:cNvSpPr>
            <a:spLocks noGrp="1"/>
          </p:cNvSpPr>
          <p:nvPr>
            <p:ph type="dt" idx="4"/>
          </p:nvPr>
        </p:nvSpPr>
        <p:spPr/>
        <p:txBody>
          <a:bodyPr/>
          <a:p>
            <a:r>
              <a:rPr lang="ru-RU"/>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Вертикальный заголовок и текст">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0ACD7621-524E-416E-B7E1-934D3536CAC9}" type="slidenum">
              <a:t>&lt;#&gt;</a:t>
            </a:fld>
          </a:p>
        </p:txBody>
      </p:sp>
      <p:sp>
        <p:nvSpPr>
          <p:cNvPr id="4" name="PlaceHolder 3"/>
          <p:cNvSpPr>
            <a:spLocks noGrp="1"/>
          </p:cNvSpPr>
          <p:nvPr>
            <p:ph type="dt" idx="7"/>
          </p:nvPr>
        </p:nvSpPr>
        <p:spPr/>
        <p:txBody>
          <a:bodyPr/>
          <a:p>
            <a:r>
              <a:rPr lang="ru-RU"/>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40" name="PlaceHolder 1"/>
          <p:cNvSpPr>
            <a:spLocks noGrp="1"/>
          </p:cNvSpPr>
          <p:nvPr>
            <p:ph type="title"/>
          </p:nvPr>
        </p:nvSpPr>
        <p:spPr>
          <a:xfrm>
            <a:off x="1219320" y="2228760"/>
            <a:ext cx="6857640" cy="799920"/>
          </a:xfrm>
          <a:prstGeom prst="rect">
            <a:avLst/>
          </a:prstGeom>
          <a:noFill/>
          <a:ln w="0">
            <a:noFill/>
          </a:ln>
        </p:spPr>
        <p:txBody>
          <a:bodyPr lIns="0" rIns="0" tIns="0" bIns="0" anchor="ctr">
            <a:noAutofit/>
          </a:bodyPr>
          <a:p>
            <a:pPr indent="0">
              <a:buNone/>
            </a:pPr>
            <a:endParaRPr b="0" lang="ru-RU" sz="1800" spc="-1" strike="noStrike">
              <a:solidFill>
                <a:schemeClr val="dk1"/>
              </a:solidFill>
              <a:latin typeface="Gill Sans MT"/>
            </a:endParaRPr>
          </a:p>
        </p:txBody>
      </p:sp>
      <p:sp>
        <p:nvSpPr>
          <p:cNvPr id="41" name="PlaceHolder 2"/>
          <p:cNvSpPr>
            <a:spLocks noGrp="1"/>
          </p:cNvSpPr>
          <p:nvPr>
            <p:ph/>
          </p:nvPr>
        </p:nvSpPr>
        <p:spPr>
          <a:xfrm>
            <a:off x="1295280" y="3200400"/>
            <a:ext cx="6781320" cy="856800"/>
          </a:xfrm>
          <a:prstGeom prst="rect">
            <a:avLst/>
          </a:prstGeom>
          <a:noFill/>
          <a:ln w="0">
            <a:noFill/>
          </a:ln>
        </p:spPr>
        <p:txBody>
          <a:bodyPr lIns="0" rIns="0" tIns="0" bIns="0" anchor="t">
            <a:normAutofit/>
          </a:bodyPr>
          <a:p>
            <a:pPr indent="0">
              <a:spcBef>
                <a:spcPts val="1417"/>
              </a:spcBef>
              <a:buNone/>
            </a:pPr>
            <a:endParaRPr b="0" lang="ru-RU" sz="2600" spc="-1" strike="noStrike">
              <a:solidFill>
                <a:schemeClr val="dk1"/>
              </a:solidFill>
              <a:latin typeface="Gill Sans MT"/>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2"/>
          </p:nvPr>
        </p:nvSpPr>
        <p:spPr/>
        <p:txBody>
          <a:bodyPr/>
          <a:p>
            <a:fld id="{78C11BC9-9FE3-4AC5-9319-C6E5B3F75C12}" type="slidenum">
              <a:t>&lt;#&gt;</a:t>
            </a:fld>
          </a:p>
        </p:txBody>
      </p:sp>
      <p:sp>
        <p:nvSpPr>
          <p:cNvPr id="6" name="PlaceHolder 5"/>
          <p:cNvSpPr>
            <a:spLocks noGrp="1"/>
          </p:cNvSpPr>
          <p:nvPr>
            <p:ph type="dt" idx="11"/>
          </p:nvPr>
        </p:nvSpPr>
        <p:spPr/>
        <p:txBody>
          <a:bodyPr/>
          <a:p>
            <a:r>
              <a:rPr lang="ru-RU"/>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Заголовок и объект">
    <p:spTree>
      <p:nvGrpSpPr>
        <p:cNvPr id="1" name=""/>
        <p:cNvGrpSpPr/>
        <p:nvPr/>
      </p:nvGrpSpPr>
      <p:grpSpPr>
        <a:xfrm>
          <a:off x="0" y="0"/>
          <a:ext cx="0" cy="0"/>
          <a:chOff x="0" y="0"/>
          <a:chExt cx="0" cy="0"/>
        </a:xfrm>
      </p:grpSpPr>
      <p:sp>
        <p:nvSpPr>
          <p:cNvPr id="50" name="PlaceHolder 1"/>
          <p:cNvSpPr>
            <a:spLocks noGrp="1"/>
          </p:cNvSpPr>
          <p:nvPr>
            <p:ph type="title"/>
          </p:nvPr>
        </p:nvSpPr>
        <p:spPr>
          <a:xfrm>
            <a:off x="1219320" y="2228760"/>
            <a:ext cx="6857640" cy="799920"/>
          </a:xfrm>
          <a:prstGeom prst="rect">
            <a:avLst/>
          </a:prstGeom>
          <a:noFill/>
          <a:ln w="0">
            <a:noFill/>
          </a:ln>
        </p:spPr>
        <p:txBody>
          <a:bodyPr lIns="0" rIns="0" tIns="0" bIns="0" anchor="ctr">
            <a:noAutofit/>
          </a:bodyPr>
          <a:p>
            <a:pPr indent="0">
              <a:buNone/>
            </a:pPr>
            <a:endParaRPr b="0" lang="ru-RU" sz="1800" spc="-1" strike="noStrike">
              <a:solidFill>
                <a:schemeClr val="dk1"/>
              </a:solidFill>
              <a:latin typeface="Gill Sans MT"/>
            </a:endParaRPr>
          </a:p>
        </p:txBody>
      </p:sp>
      <p:sp>
        <p:nvSpPr>
          <p:cNvPr id="51" name="PlaceHolder 2"/>
          <p:cNvSpPr>
            <a:spLocks noGrp="1"/>
          </p:cNvSpPr>
          <p:nvPr>
            <p:ph/>
          </p:nvPr>
        </p:nvSpPr>
        <p:spPr>
          <a:xfrm>
            <a:off x="1295280" y="3200400"/>
            <a:ext cx="6781320" cy="856800"/>
          </a:xfrm>
          <a:prstGeom prst="rect">
            <a:avLst/>
          </a:prstGeom>
          <a:noFill/>
          <a:ln w="0">
            <a:noFill/>
          </a:ln>
        </p:spPr>
        <p:txBody>
          <a:bodyPr lIns="0" rIns="0" tIns="0" bIns="0" anchor="t">
            <a:normAutofit/>
          </a:bodyPr>
          <a:p>
            <a:pPr indent="0">
              <a:spcBef>
                <a:spcPts val="1417"/>
              </a:spcBef>
              <a:buNone/>
            </a:pPr>
            <a:endParaRPr b="0" lang="ru-RU" sz="2600" spc="-1" strike="noStrike">
              <a:solidFill>
                <a:schemeClr val="dk1"/>
              </a:solidFill>
              <a:latin typeface="Gill Sans MT"/>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5"/>
          </p:nvPr>
        </p:nvSpPr>
        <p:spPr/>
        <p:txBody>
          <a:bodyPr/>
          <a:p>
            <a:fld id="{47DECD91-6A3F-4166-B96F-965968B51838}" type="slidenum">
              <a:t>&lt;#&gt;</a:t>
            </a:fld>
          </a:p>
        </p:txBody>
      </p:sp>
      <p:sp>
        <p:nvSpPr>
          <p:cNvPr id="6" name="PlaceHolder 5"/>
          <p:cNvSpPr>
            <a:spLocks noGrp="1"/>
          </p:cNvSpPr>
          <p:nvPr>
            <p:ph type="dt" idx="13"/>
          </p:nvPr>
        </p:nvSpPr>
        <p:spPr/>
        <p:txBody>
          <a:bodyPr/>
          <a:p>
            <a:r>
              <a:rPr lang="ru-RU"/>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Заголовок раздела">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p>
            <a:r>
              <a:t>Footer</a:t>
            </a:r>
          </a:p>
        </p:txBody>
      </p:sp>
      <p:sp>
        <p:nvSpPr>
          <p:cNvPr id="3" name="PlaceHolder 2"/>
          <p:cNvSpPr>
            <a:spLocks noGrp="1"/>
          </p:cNvSpPr>
          <p:nvPr>
            <p:ph type="sldNum" idx="18"/>
          </p:nvPr>
        </p:nvSpPr>
        <p:spPr/>
        <p:txBody>
          <a:bodyPr/>
          <a:p>
            <a:fld id="{E99A6993-7094-4729-B727-053818DD497B}" type="slidenum">
              <a:t>&lt;#&gt;</a:t>
            </a:fld>
          </a:p>
        </p:txBody>
      </p:sp>
      <p:sp>
        <p:nvSpPr>
          <p:cNvPr id="4" name="PlaceHolder 3"/>
          <p:cNvSpPr>
            <a:spLocks noGrp="1"/>
          </p:cNvSpPr>
          <p:nvPr>
            <p:ph type="dt" idx="16"/>
          </p:nvPr>
        </p:nvSpPr>
        <p:spPr/>
        <p:txBody>
          <a:bodyPr/>
          <a:p>
            <a:r>
              <a:rPr lang="ru-RU"/>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Два объекта">
    <p:spTree>
      <p:nvGrpSpPr>
        <p:cNvPr id="1" name=""/>
        <p:cNvGrpSpPr/>
        <p:nvPr/>
      </p:nvGrpSpPr>
      <p:grpSpPr>
        <a:xfrm>
          <a:off x="0" y="0"/>
          <a:ext cx="0" cy="0"/>
          <a:chOff x="0" y="0"/>
          <a:chExt cx="0" cy="0"/>
        </a:xfrm>
      </p:grpSpPr>
      <p:sp>
        <p:nvSpPr>
          <p:cNvPr id="71" name="PlaceHolder 1"/>
          <p:cNvSpPr>
            <a:spLocks noGrp="1"/>
          </p:cNvSpPr>
          <p:nvPr>
            <p:ph type="title"/>
          </p:nvPr>
        </p:nvSpPr>
        <p:spPr>
          <a:xfrm>
            <a:off x="1219320" y="2228760"/>
            <a:ext cx="6857640" cy="799920"/>
          </a:xfrm>
          <a:prstGeom prst="rect">
            <a:avLst/>
          </a:prstGeom>
          <a:noFill/>
          <a:ln w="0">
            <a:noFill/>
          </a:ln>
        </p:spPr>
        <p:txBody>
          <a:bodyPr lIns="0" rIns="0" tIns="0" bIns="0" anchor="ctr">
            <a:noAutofit/>
          </a:bodyPr>
          <a:p>
            <a:pPr indent="0">
              <a:buNone/>
            </a:pPr>
            <a:endParaRPr b="0" lang="ru-RU" sz="1800" spc="-1" strike="noStrike">
              <a:solidFill>
                <a:schemeClr val="dk1"/>
              </a:solidFill>
              <a:latin typeface="Gill Sans MT"/>
            </a:endParaRPr>
          </a:p>
        </p:txBody>
      </p:sp>
      <p:sp>
        <p:nvSpPr>
          <p:cNvPr id="72" name="PlaceHolder 2"/>
          <p:cNvSpPr>
            <a:spLocks noGrp="1"/>
          </p:cNvSpPr>
          <p:nvPr>
            <p:ph/>
          </p:nvPr>
        </p:nvSpPr>
        <p:spPr>
          <a:xfrm>
            <a:off x="1295280" y="3200400"/>
            <a:ext cx="3309120" cy="856800"/>
          </a:xfrm>
          <a:prstGeom prst="rect">
            <a:avLst/>
          </a:prstGeom>
          <a:noFill/>
          <a:ln w="0">
            <a:noFill/>
          </a:ln>
        </p:spPr>
        <p:txBody>
          <a:bodyPr lIns="0" rIns="0" tIns="0" bIns="0" anchor="t">
            <a:normAutofit fontScale="80788" lnSpcReduction="10000"/>
          </a:bodyPr>
          <a:p>
            <a:pPr indent="0">
              <a:spcBef>
                <a:spcPts val="1417"/>
              </a:spcBef>
              <a:buNone/>
            </a:pPr>
            <a:endParaRPr b="0" lang="ru-RU" sz="2600" spc="-1" strike="noStrike">
              <a:solidFill>
                <a:schemeClr val="dk1"/>
              </a:solidFill>
              <a:latin typeface="Gill Sans MT"/>
            </a:endParaRPr>
          </a:p>
        </p:txBody>
      </p:sp>
      <p:sp>
        <p:nvSpPr>
          <p:cNvPr id="73" name="PlaceHolder 3"/>
          <p:cNvSpPr>
            <a:spLocks noGrp="1"/>
          </p:cNvSpPr>
          <p:nvPr>
            <p:ph/>
          </p:nvPr>
        </p:nvSpPr>
        <p:spPr>
          <a:xfrm>
            <a:off x="4770360" y="3200400"/>
            <a:ext cx="3309120" cy="856800"/>
          </a:xfrm>
          <a:prstGeom prst="rect">
            <a:avLst/>
          </a:prstGeom>
          <a:noFill/>
          <a:ln w="0">
            <a:noFill/>
          </a:ln>
        </p:spPr>
        <p:txBody>
          <a:bodyPr lIns="0" rIns="0" tIns="0" bIns="0" anchor="t">
            <a:normAutofit fontScale="80788" lnSpcReduction="10000"/>
          </a:bodyPr>
          <a:p>
            <a:pPr indent="0">
              <a:spcBef>
                <a:spcPts val="1417"/>
              </a:spcBef>
              <a:buNone/>
            </a:pPr>
            <a:endParaRPr b="0" lang="ru-RU" sz="2600" spc="-1" strike="noStrike">
              <a:solidFill>
                <a:schemeClr val="dk1"/>
              </a:solidFill>
              <a:latin typeface="Gill Sans MT"/>
            </a:endParaRPr>
          </a:p>
        </p:txBody>
      </p:sp>
      <p:sp>
        <p:nvSpPr>
          <p:cNvPr id="5" name="PlaceHolder 4"/>
          <p:cNvSpPr>
            <a:spLocks noGrp="1"/>
          </p:cNvSpPr>
          <p:nvPr>
            <p:ph type="ftr" idx="20"/>
          </p:nvPr>
        </p:nvSpPr>
        <p:spPr/>
        <p:txBody>
          <a:bodyPr/>
          <a:p>
            <a:r>
              <a:t>Footer</a:t>
            </a:r>
          </a:p>
        </p:txBody>
      </p:sp>
      <p:sp>
        <p:nvSpPr>
          <p:cNvPr id="6" name="PlaceHolder 5"/>
          <p:cNvSpPr>
            <a:spLocks noGrp="1"/>
          </p:cNvSpPr>
          <p:nvPr>
            <p:ph type="sldNum" idx="21"/>
          </p:nvPr>
        </p:nvSpPr>
        <p:spPr/>
        <p:txBody>
          <a:bodyPr/>
          <a:p>
            <a:fld id="{4DBF64A1-7363-4149-94D8-95E542CEBCCB}" type="slidenum">
              <a:t>&lt;#&gt;</a:t>
            </a:fld>
          </a:p>
        </p:txBody>
      </p:sp>
      <p:sp>
        <p:nvSpPr>
          <p:cNvPr id="7" name="PlaceHolder 6"/>
          <p:cNvSpPr>
            <a:spLocks noGrp="1"/>
          </p:cNvSpPr>
          <p:nvPr>
            <p:ph type="dt" idx="19"/>
          </p:nvPr>
        </p:nvSpPr>
        <p:spPr/>
        <p:txBody>
          <a:bodyPr/>
          <a:p>
            <a:r>
              <a:rPr lang="ru-RU"/>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Сравнение">
    <p:spTree>
      <p:nvGrpSpPr>
        <p:cNvPr id="1" name=""/>
        <p:cNvGrpSpPr/>
        <p:nvPr/>
      </p:nvGrpSpPr>
      <p:grpSpPr>
        <a:xfrm>
          <a:off x="0" y="0"/>
          <a:ext cx="0" cy="0"/>
          <a:chOff x="0" y="0"/>
          <a:chExt cx="0" cy="0"/>
        </a:xfrm>
      </p:grpSpPr>
      <p:sp>
        <p:nvSpPr>
          <p:cNvPr id="2" name="PlaceHolder 1"/>
          <p:cNvSpPr>
            <a:spLocks noGrp="1"/>
          </p:cNvSpPr>
          <p:nvPr>
            <p:ph type="ftr" idx="23"/>
          </p:nvPr>
        </p:nvSpPr>
        <p:spPr/>
        <p:txBody>
          <a:bodyPr/>
          <a:p>
            <a:r>
              <a:t>Footer</a:t>
            </a:r>
          </a:p>
        </p:txBody>
      </p:sp>
      <p:sp>
        <p:nvSpPr>
          <p:cNvPr id="3" name="PlaceHolder 2"/>
          <p:cNvSpPr>
            <a:spLocks noGrp="1"/>
          </p:cNvSpPr>
          <p:nvPr>
            <p:ph type="sldNum" idx="24"/>
          </p:nvPr>
        </p:nvSpPr>
        <p:spPr/>
        <p:txBody>
          <a:bodyPr/>
          <a:p>
            <a:fld id="{2348F420-23BA-459A-9362-6C0830F1DF35}" type="slidenum">
              <a:t>&lt;#&gt;</a:t>
            </a:fld>
          </a:p>
        </p:txBody>
      </p:sp>
      <p:sp>
        <p:nvSpPr>
          <p:cNvPr id="4" name="PlaceHolder 3"/>
          <p:cNvSpPr>
            <a:spLocks noGrp="1"/>
          </p:cNvSpPr>
          <p:nvPr>
            <p:ph type="dt" idx="22"/>
          </p:nvPr>
        </p:nvSpPr>
        <p:spPr/>
        <p:txBody>
          <a:bodyPr/>
          <a:p>
            <a:r>
              <a:rPr lang="ru-RU"/>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Только заголовок">
    <p:spTree>
      <p:nvGrpSpPr>
        <p:cNvPr id="1" name=""/>
        <p:cNvGrpSpPr/>
        <p:nvPr/>
      </p:nvGrpSpPr>
      <p:grpSpPr>
        <a:xfrm>
          <a:off x="0" y="0"/>
          <a:ext cx="0" cy="0"/>
          <a:chOff x="0" y="0"/>
          <a:chExt cx="0" cy="0"/>
        </a:xfrm>
      </p:grpSpPr>
      <p:sp>
        <p:nvSpPr>
          <p:cNvPr id="94" name="PlaceHolder 1"/>
          <p:cNvSpPr>
            <a:spLocks noGrp="1"/>
          </p:cNvSpPr>
          <p:nvPr>
            <p:ph type="title"/>
          </p:nvPr>
        </p:nvSpPr>
        <p:spPr>
          <a:xfrm>
            <a:off x="1219320" y="2228760"/>
            <a:ext cx="6857640" cy="799920"/>
          </a:xfrm>
          <a:prstGeom prst="rect">
            <a:avLst/>
          </a:prstGeom>
          <a:noFill/>
          <a:ln w="0">
            <a:noFill/>
          </a:ln>
        </p:spPr>
        <p:txBody>
          <a:bodyPr lIns="0" rIns="0" tIns="0" bIns="0" anchor="ctr">
            <a:noAutofit/>
          </a:bodyPr>
          <a:p>
            <a:pPr indent="0">
              <a:buNone/>
            </a:pPr>
            <a:endParaRPr b="0" lang="ru-RU" sz="1800" spc="-1" strike="noStrike">
              <a:solidFill>
                <a:schemeClr val="dk1"/>
              </a:solidFill>
              <a:latin typeface="Gill Sans MT"/>
            </a:endParaRPr>
          </a:p>
        </p:txBody>
      </p:sp>
      <p:sp>
        <p:nvSpPr>
          <p:cNvPr id="3" name="PlaceHolder 2"/>
          <p:cNvSpPr>
            <a:spLocks noGrp="1"/>
          </p:cNvSpPr>
          <p:nvPr>
            <p:ph type="ftr" idx="26"/>
          </p:nvPr>
        </p:nvSpPr>
        <p:spPr/>
        <p:txBody>
          <a:bodyPr/>
          <a:p>
            <a:r>
              <a:t>Footer</a:t>
            </a:r>
          </a:p>
        </p:txBody>
      </p:sp>
      <p:sp>
        <p:nvSpPr>
          <p:cNvPr id="4" name="PlaceHolder 3"/>
          <p:cNvSpPr>
            <a:spLocks noGrp="1"/>
          </p:cNvSpPr>
          <p:nvPr>
            <p:ph type="sldNum" idx="27"/>
          </p:nvPr>
        </p:nvSpPr>
        <p:spPr/>
        <p:txBody>
          <a:bodyPr/>
          <a:p>
            <a:fld id="{08A8D70D-7F9E-4439-AC55-E4B4AB235668}" type="slidenum">
              <a:t>&lt;#&gt;</a:t>
            </a:fld>
          </a:p>
        </p:txBody>
      </p:sp>
      <p:sp>
        <p:nvSpPr>
          <p:cNvPr id="5" name="PlaceHolder 4"/>
          <p:cNvSpPr>
            <a:spLocks noGrp="1"/>
          </p:cNvSpPr>
          <p:nvPr>
            <p:ph type="dt" idx="25"/>
          </p:nvPr>
        </p:nvSpPr>
        <p:spPr/>
        <p:txBody>
          <a:bodyPr/>
          <a:p>
            <a:r>
              <a:rPr lang="ru-RU"/>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Пустой слайд">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440E1B47-52E6-4F6B-A815-896A292384F6}" type="slidenum">
              <a:t>&lt;#&gt;</a:t>
            </a:fld>
          </a:p>
        </p:txBody>
      </p:sp>
      <p:sp>
        <p:nvSpPr>
          <p:cNvPr id="4" name="PlaceHolder 3"/>
          <p:cNvSpPr>
            <a:spLocks noGrp="1"/>
          </p:cNvSpPr>
          <p:nvPr>
            <p:ph type="dt" idx="28"/>
          </p:nvPr>
        </p:nvSpPr>
        <p:spPr/>
        <p:txBody>
          <a:bodyPr/>
          <a:p>
            <a:r>
              <a:rPr lang="ru-RU"/>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Объект с подписью">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8A6A2283-3AF6-45AB-8901-B54C2F7F44A1}" type="slidenum">
              <a:t>&lt;#&gt;</a:t>
            </a:fld>
          </a:p>
        </p:txBody>
      </p:sp>
      <p:sp>
        <p:nvSpPr>
          <p:cNvPr id="4" name="PlaceHolder 3"/>
          <p:cNvSpPr>
            <a:spLocks noGrp="1"/>
          </p:cNvSpPr>
          <p:nvPr>
            <p:ph type="dt" idx="31"/>
          </p:nvPr>
        </p:nvSpPr>
        <p:spPr/>
        <p:txBody>
          <a:bodyPr/>
          <a:p>
            <a:r>
              <a:rPr lang="ru-RU"/>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Рисунок с подписью">
    <p:spTree>
      <p:nvGrpSpPr>
        <p:cNvPr id="1" name=""/>
        <p:cNvGrpSpPr/>
        <p:nvPr/>
      </p:nvGrpSpPr>
      <p:grpSpPr>
        <a:xfrm>
          <a:off x="0" y="0"/>
          <a:ext cx="0" cy="0"/>
          <a:chOff x="0" y="0"/>
          <a:chExt cx="0" cy="0"/>
        </a:xfrm>
      </p:grpSpPr>
      <p:sp>
        <p:nvSpPr>
          <p:cNvPr id="2" name="PlaceHolder 1"/>
          <p:cNvSpPr>
            <a:spLocks noGrp="1"/>
          </p:cNvSpPr>
          <p:nvPr>
            <p:ph type="ftr" idx="35"/>
          </p:nvPr>
        </p:nvSpPr>
        <p:spPr/>
        <p:txBody>
          <a:bodyPr/>
          <a:p>
            <a:r>
              <a:t>Footer</a:t>
            </a:r>
          </a:p>
        </p:txBody>
      </p:sp>
      <p:sp>
        <p:nvSpPr>
          <p:cNvPr id="3" name="PlaceHolder 2"/>
          <p:cNvSpPr>
            <a:spLocks noGrp="1"/>
          </p:cNvSpPr>
          <p:nvPr>
            <p:ph type="sldNum" idx="36"/>
          </p:nvPr>
        </p:nvSpPr>
        <p:spPr/>
        <p:txBody>
          <a:bodyPr/>
          <a:p>
            <a:fld id="{76390B01-ED1D-4DAA-A470-C8589B781D0F}" type="slidenum">
              <a:t>&lt;#&gt;</a:t>
            </a:fld>
          </a:p>
        </p:txBody>
      </p:sp>
      <p:sp>
        <p:nvSpPr>
          <p:cNvPr id="4" name="PlaceHolder 3"/>
          <p:cNvSpPr>
            <a:spLocks noGrp="1"/>
          </p:cNvSpPr>
          <p:nvPr>
            <p:ph type="dt" idx="34"/>
          </p:nvPr>
        </p:nvSpPr>
        <p:spPr/>
        <p:txBody>
          <a:bodyPr/>
          <a:p>
            <a:r>
              <a:rPr lang="ru-RU"/>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2.jpeg"/><Relationship Id="rId3"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2.jpe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2.jpe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2.jpe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jpe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2.jpeg"/><Relationship Id="rId3"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2.jpeg"/><Relationship Id="rId3"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2.jpeg"/><Relationship Id="rId3"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2.jpeg"/><Relationship Id="rId3"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2.jpeg"/><Relationship Id="rId3"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2.jpeg"/><Relationship Id="rId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2"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3" name="PlaceHolder 1"/>
          <p:cNvSpPr>
            <a:spLocks noGrp="1"/>
          </p:cNvSpPr>
          <p:nvPr>
            <p:ph type="title"/>
          </p:nvPr>
        </p:nvSpPr>
        <p:spPr>
          <a:xfrm>
            <a:off x="1219320" y="2914560"/>
            <a:ext cx="6857640" cy="742680"/>
          </a:xfrm>
          <a:prstGeom prst="rect">
            <a:avLst/>
          </a:prstGeom>
          <a:noFill/>
          <a:ln w="0">
            <a:noFill/>
          </a:ln>
        </p:spPr>
        <p:txBody>
          <a:bodyPr lIns="90000" rIns="90000" tIns="45000" bIns="45000" anchor="t">
            <a:noAutofit/>
          </a:bodyPr>
          <a:p>
            <a:pPr indent="0" algn="r">
              <a:lnSpc>
                <a:spcPct val="100000"/>
              </a:lnSpc>
              <a:buNone/>
            </a:pPr>
            <a:r>
              <a:rPr b="0" lang="ru-RU" sz="3200" spc="-1" strike="noStrike">
                <a:solidFill>
                  <a:schemeClr val="dk1"/>
                </a:solidFill>
                <a:latin typeface="Bookman Old Style"/>
              </a:rPr>
              <a:t>Образец заголовка</a:t>
            </a:r>
            <a:endParaRPr b="0" lang="ru-RU" sz="3200" spc="-1" strike="noStrike">
              <a:solidFill>
                <a:schemeClr val="dk1"/>
              </a:solidFill>
              <a:latin typeface="Gill Sans MT"/>
            </a:endParaRPr>
          </a:p>
        </p:txBody>
      </p:sp>
      <p:sp>
        <p:nvSpPr>
          <p:cNvPr id="4" name="PlaceHolder 2"/>
          <p:cNvSpPr>
            <a:spLocks noGrp="1"/>
          </p:cNvSpPr>
          <p:nvPr>
            <p:ph type="dt" idx="1"/>
          </p:nvPr>
        </p:nvSpPr>
        <p:spPr>
          <a:xfrm>
            <a:off x="6400800" y="4766400"/>
            <a:ext cx="228564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5" name="PlaceHolder 3"/>
          <p:cNvSpPr>
            <a:spLocks noGrp="1"/>
          </p:cNvSpPr>
          <p:nvPr>
            <p:ph type="ftr" idx="2"/>
          </p:nvPr>
        </p:nvSpPr>
        <p:spPr>
          <a:xfrm>
            <a:off x="2898720" y="4766400"/>
            <a:ext cx="34743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 name="PlaceHolder 4"/>
          <p:cNvSpPr>
            <a:spLocks noGrp="1"/>
          </p:cNvSpPr>
          <p:nvPr>
            <p:ph type="sldNum" idx="3"/>
          </p:nvPr>
        </p:nvSpPr>
        <p:spPr>
          <a:xfrm>
            <a:off x="1216080" y="4766400"/>
            <a:ext cx="121896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5A390B09-E1F0-4BE2-AFFE-E042E9F10102}"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7" name="Прямоугольник 20"/>
          <p:cNvSpPr/>
          <p:nvPr/>
        </p:nvSpPr>
        <p:spPr>
          <a:xfrm>
            <a:off x="905040" y="2736000"/>
            <a:ext cx="7314840" cy="959760"/>
          </a:xfrm>
          <a:prstGeom prst="rect">
            <a:avLst/>
          </a:prstGeom>
          <a:noFill/>
          <a:ln cap="rnd" w="6350">
            <a:solidFill>
              <a:srgbClr val="4f81bd"/>
            </a:solidFill>
            <a:round/>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Gill Sans MT"/>
            </a:endParaRPr>
          </a:p>
        </p:txBody>
      </p:sp>
      <p:sp>
        <p:nvSpPr>
          <p:cNvPr id="8" name="Прямоугольник 32"/>
          <p:cNvSpPr/>
          <p:nvPr/>
        </p:nvSpPr>
        <p:spPr>
          <a:xfrm>
            <a:off x="914400" y="3786120"/>
            <a:ext cx="7314840" cy="514080"/>
          </a:xfrm>
          <a:prstGeom prst="rect">
            <a:avLst/>
          </a:prstGeom>
          <a:noFill/>
          <a:ln cap="rnd" w="6350">
            <a:solidFill>
              <a:srgbClr val="c0504d"/>
            </a:solidFill>
            <a:round/>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Gill Sans MT"/>
            </a:endParaRPr>
          </a:p>
        </p:txBody>
      </p:sp>
      <p:sp>
        <p:nvSpPr>
          <p:cNvPr id="9" name="Прямоугольник 21"/>
          <p:cNvSpPr/>
          <p:nvPr/>
        </p:nvSpPr>
        <p:spPr>
          <a:xfrm>
            <a:off x="905040" y="2736000"/>
            <a:ext cx="228240" cy="959760"/>
          </a:xfrm>
          <a:prstGeom prst="rect">
            <a:avLst/>
          </a:prstGeom>
          <a:solidFill>
            <a:schemeClr val="accent1"/>
          </a:solidFill>
          <a:ln w="6350">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Gill Sans MT"/>
            </a:endParaRPr>
          </a:p>
        </p:txBody>
      </p:sp>
      <p:sp>
        <p:nvSpPr>
          <p:cNvPr id="10" name="Прямоугольник 31"/>
          <p:cNvSpPr/>
          <p:nvPr/>
        </p:nvSpPr>
        <p:spPr>
          <a:xfrm>
            <a:off x="914400" y="3786120"/>
            <a:ext cx="228240" cy="514080"/>
          </a:xfrm>
          <a:prstGeom prst="rect">
            <a:avLst/>
          </a:prstGeom>
          <a:solidFill>
            <a:schemeClr val="accent2"/>
          </a:solidFill>
          <a:ln w="6350">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Gill Sans MT"/>
            </a:endParaRPr>
          </a:p>
        </p:txBody>
      </p:sp>
    </p:spTree>
  </p:cSld>
  <p:clrMap bg1="lt1" bg2="lt2" tx1="dk1" tx2="dk2" accent1="accent1" accent2="accent2" accent3="accent3" accent4="accent4" accent5="accent5" accent6="accent6" hlink="hlink" folHlink="folHlink"/>
  <p:sldLayoutIdLst>
    <p:sldLayoutId id="2147483649" r:id="rId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3"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4"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5"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16"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b">
            <a:noAutofit/>
          </a:bodyPr>
          <a:p>
            <a:pPr indent="0">
              <a:lnSpc>
                <a:spcPct val="100000"/>
              </a:lnSpc>
              <a:buNone/>
            </a:pPr>
            <a:r>
              <a:rPr b="0" lang="ru-RU" sz="3200" spc="-1" strike="noStrike">
                <a:solidFill>
                  <a:schemeClr val="dk2"/>
                </a:solidFill>
                <a:latin typeface="Bookman Old Style"/>
              </a:rPr>
              <a:t>Образец заголовка</a:t>
            </a:r>
            <a:endParaRPr b="0" lang="ru-RU" sz="3200" spc="-1" strike="noStrike">
              <a:solidFill>
                <a:schemeClr val="dk1"/>
              </a:solidFill>
              <a:latin typeface="Gill Sans MT"/>
            </a:endParaRPr>
          </a:p>
        </p:txBody>
      </p:sp>
      <p:sp>
        <p:nvSpPr>
          <p:cNvPr id="17" name="PlaceHolder 2"/>
          <p:cNvSpPr>
            <a:spLocks noGrp="1"/>
          </p:cNvSpPr>
          <p:nvPr>
            <p:ph type="body"/>
          </p:nvPr>
        </p:nvSpPr>
        <p:spPr>
          <a:xfrm>
            <a:off x="457200" y="914400"/>
            <a:ext cx="8229240" cy="3682440"/>
          </a:xfrm>
          <a:prstGeom prst="rect">
            <a:avLst/>
          </a:prstGeom>
          <a:noFill/>
          <a:ln w="0">
            <a:noFill/>
          </a:ln>
        </p:spPr>
        <p:txBody>
          <a:bodyPr lIns="45000" rIns="45000" tIns="90000" bIns="90000" anchor="t" vert="eaVe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
        <p:nvSpPr>
          <p:cNvPr id="18" name="PlaceHolder 3"/>
          <p:cNvSpPr>
            <a:spLocks noGrp="1"/>
          </p:cNvSpPr>
          <p:nvPr>
            <p:ph type="dt" idx="4"/>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19" name="PlaceHolder 4"/>
          <p:cNvSpPr>
            <a:spLocks noGrp="1"/>
          </p:cNvSpPr>
          <p:nvPr>
            <p:ph type="ftr" idx="5"/>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0" name="PlaceHolder 5"/>
          <p:cNvSpPr>
            <a:spLocks noGrp="1"/>
          </p:cNvSpPr>
          <p:nvPr>
            <p:ph type="sldNum" idx="6"/>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BC12CFB6-2A68-48C3-8437-951023DDF5CC}"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1"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22"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23"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24" name="PlaceHolder 1"/>
          <p:cNvSpPr>
            <a:spLocks noGrp="1"/>
          </p:cNvSpPr>
          <p:nvPr>
            <p:ph type="title"/>
          </p:nvPr>
        </p:nvSpPr>
        <p:spPr>
          <a:xfrm>
            <a:off x="6629400" y="205920"/>
            <a:ext cx="2057040" cy="4388400"/>
          </a:xfrm>
          <a:prstGeom prst="rect">
            <a:avLst/>
          </a:prstGeom>
          <a:noFill/>
          <a:ln w="0">
            <a:noFill/>
          </a:ln>
        </p:spPr>
        <p:txBody>
          <a:bodyPr lIns="45000" rIns="45000" tIns="90000" bIns="90000" anchor="b" vert="eaVert">
            <a:noAutofit/>
          </a:bodyPr>
          <a:p>
            <a:pPr indent="0">
              <a:lnSpc>
                <a:spcPct val="100000"/>
              </a:lnSpc>
              <a:buNone/>
            </a:pPr>
            <a:r>
              <a:rPr b="0" lang="ru-RU" sz="3200" spc="-1" strike="noStrike">
                <a:solidFill>
                  <a:schemeClr val="dk2"/>
                </a:solidFill>
                <a:latin typeface="Bookman Old Style"/>
              </a:rPr>
              <a:t>Образец заголовка</a:t>
            </a:r>
            <a:endParaRPr b="0" lang="ru-RU" sz="3200" spc="-1" strike="noStrike">
              <a:solidFill>
                <a:schemeClr val="dk1"/>
              </a:solidFill>
              <a:latin typeface="Gill Sans MT"/>
            </a:endParaRPr>
          </a:p>
        </p:txBody>
      </p:sp>
      <p:sp>
        <p:nvSpPr>
          <p:cNvPr id="25" name="PlaceHolder 2"/>
          <p:cNvSpPr>
            <a:spLocks noGrp="1"/>
          </p:cNvSpPr>
          <p:nvPr>
            <p:ph type="body"/>
          </p:nvPr>
        </p:nvSpPr>
        <p:spPr>
          <a:xfrm>
            <a:off x="457200" y="205920"/>
            <a:ext cx="6019560" cy="4388400"/>
          </a:xfrm>
          <a:prstGeom prst="rect">
            <a:avLst/>
          </a:prstGeom>
          <a:noFill/>
          <a:ln w="0">
            <a:noFill/>
          </a:ln>
        </p:spPr>
        <p:txBody>
          <a:bodyPr lIns="45000" rIns="45000" tIns="90000" bIns="90000" anchor="t" vert="eaVe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
        <p:nvSpPr>
          <p:cNvPr id="26" name="PlaceHolder 3"/>
          <p:cNvSpPr>
            <a:spLocks noGrp="1"/>
          </p:cNvSpPr>
          <p:nvPr>
            <p:ph type="dt" idx="7"/>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27" name="PlaceHolder 4"/>
          <p:cNvSpPr>
            <a:spLocks noGrp="1"/>
          </p:cNvSpPr>
          <p:nvPr>
            <p:ph type="ftr" idx="8"/>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8" name="PlaceHolder 5"/>
          <p:cNvSpPr>
            <a:spLocks noGrp="1"/>
          </p:cNvSpPr>
          <p:nvPr>
            <p:ph type="sldNum" idx="9"/>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000733A1-2AFC-447C-99A6-D2A42E6DAC47}"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29" name="Прямая соединительная линия 6"/>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30" name="Равнобедренный треугольник 7"/>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31" name="Прямая соединительная линия 8"/>
          <p:cNvSpPr/>
          <p:nvPr/>
        </p:nvSpPr>
        <p:spPr>
          <a:xfrm>
            <a:off x="6555600" y="206640"/>
            <a:ext cx="360" cy="438912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Tree>
  </p:cSld>
  <p:clrMap bg1="lt1" bg2="lt2" tx1="dk1"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2"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33"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34"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35" name="PlaceHolder 1"/>
          <p:cNvSpPr>
            <a:spLocks noGrp="1"/>
          </p:cNvSpPr>
          <p:nvPr>
            <p:ph type="title"/>
          </p:nvPr>
        </p:nvSpPr>
        <p:spPr>
          <a:xfrm>
            <a:off x="457200" y="114480"/>
            <a:ext cx="8229240" cy="742680"/>
          </a:xfrm>
          <a:prstGeom prst="rect">
            <a:avLst/>
          </a:prstGeom>
          <a:noFill/>
          <a:ln w="0">
            <a:noFill/>
          </a:ln>
        </p:spPr>
        <p:txBody>
          <a:bodyPr lIns="0" rIns="0" tIns="0" bIns="0" anchor="b">
            <a:noAutofit/>
          </a:bodyPr>
          <a:p>
            <a:pPr indent="0">
              <a:buNone/>
            </a:pPr>
            <a:r>
              <a:rPr b="0" lang="ru-RU" sz="5300" spc="-1" strike="noStrike">
                <a:solidFill>
                  <a:schemeClr val="dk1"/>
                </a:solidFill>
                <a:latin typeface="Gill Sans MT"/>
              </a:rPr>
              <a:t>Для правки текста заглавия щёлкните мышью</a:t>
            </a:r>
            <a:endParaRPr b="0" lang="ru-RU" sz="5300" spc="-1" strike="noStrike">
              <a:solidFill>
                <a:schemeClr val="dk1"/>
              </a:solidFill>
              <a:latin typeface="Gill Sans MT"/>
            </a:endParaRPr>
          </a:p>
        </p:txBody>
      </p:sp>
      <p:sp>
        <p:nvSpPr>
          <p:cNvPr id="36" name="PlaceHolder 2"/>
          <p:cNvSpPr>
            <a:spLocks noGrp="1"/>
          </p:cNvSpPr>
          <p:nvPr>
            <p:ph type="ftr" idx="10"/>
          </p:nvPr>
        </p:nvSpPr>
        <p:spPr>
          <a:xfrm>
            <a:off x="2898720" y="4767120"/>
            <a:ext cx="3504960" cy="273960"/>
          </a:xfrm>
          <a:prstGeom prst="rect">
            <a:avLst/>
          </a:prstGeom>
          <a:noFill/>
          <a:ln w="0">
            <a:noFill/>
          </a:ln>
        </p:spPr>
        <p:txBody>
          <a:bodyPr lIns="0" rIns="0" tIns="0" bIns="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37" name="PlaceHolder 3"/>
          <p:cNvSpPr>
            <a:spLocks noGrp="1"/>
          </p:cNvSpPr>
          <p:nvPr>
            <p:ph type="dt" idx="11"/>
          </p:nvPr>
        </p:nvSpPr>
        <p:spPr>
          <a:xfrm>
            <a:off x="6400800" y="4767120"/>
            <a:ext cx="2288520" cy="273960"/>
          </a:xfrm>
          <a:prstGeom prst="rect">
            <a:avLst/>
          </a:prstGeom>
          <a:noFill/>
          <a:ln w="0">
            <a:noFill/>
          </a:ln>
        </p:spPr>
        <p:txBody>
          <a:bodyPr lIns="0" rIns="0" tIns="0" bIns="0" anchor="t">
            <a:noAutofit/>
          </a:bodyPr>
          <a:lstStyle>
            <a:lvl1pPr indent="0" defTabSz="914400">
              <a:lnSpc>
                <a:spcPct val="100000"/>
              </a:lnSpc>
              <a:buNone/>
              <a:defRPr b="0" lang="en-US" sz="1400" spc="-1" strike="noStrike">
                <a:solidFill>
                  <a:schemeClr val="dk1">
                    <a:tint val="75000"/>
                  </a:schemeClr>
                </a:solidFill>
                <a:latin typeface="Gill Sans MT"/>
              </a:defRPr>
            </a:lvl1pPr>
          </a:lstStyle>
          <a:p>
            <a:pPr indent="0" defTabSz="914400">
              <a:lnSpc>
                <a:spcPct val="100000"/>
              </a:lnSpc>
              <a:buNone/>
            </a:pPr>
            <a:r>
              <a:rPr b="0" lang="en-US" sz="1400" spc="-1" strike="noStrike">
                <a:solidFill>
                  <a:schemeClr val="dk1">
                    <a:tint val="75000"/>
                  </a:schemeClr>
                </a:solidFill>
                <a:latin typeface="Gill Sans MT"/>
              </a:rPr>
              <a:t>&lt;дата/время&gt;</a:t>
            </a:r>
            <a:endParaRPr b="0" lang="ru-RU" sz="1400" spc="-1" strike="noStrike">
              <a:solidFill>
                <a:srgbClr val="000000"/>
              </a:solidFill>
              <a:latin typeface="Times New Roman"/>
            </a:endParaRPr>
          </a:p>
        </p:txBody>
      </p:sp>
      <p:sp>
        <p:nvSpPr>
          <p:cNvPr id="38" name="PlaceHolder 4"/>
          <p:cNvSpPr>
            <a:spLocks noGrp="1"/>
          </p:cNvSpPr>
          <p:nvPr>
            <p:ph type="sldNum" idx="12"/>
          </p:nvPr>
        </p:nvSpPr>
        <p:spPr>
          <a:xfrm>
            <a:off x="612720" y="4767120"/>
            <a:ext cx="1980720" cy="273960"/>
          </a:xfrm>
          <a:prstGeom prst="rect">
            <a:avLst/>
          </a:prstGeom>
          <a:noFill/>
          <a:ln w="0">
            <a:noFill/>
          </a:ln>
        </p:spPr>
        <p:txBody>
          <a:bodyPr lIns="0" rIns="0" tIns="0" bIns="0" anchor="t">
            <a:noAutofit/>
          </a:bodyPr>
          <a:lstStyle>
            <a:lvl1pPr indent="0" algn="r" defTabSz="914400">
              <a:lnSpc>
                <a:spcPct val="100000"/>
              </a:lnSpc>
              <a:buNone/>
              <a:defRPr b="0" lang="ru-RU" sz="1400" spc="-1" strike="noStrike">
                <a:solidFill>
                  <a:schemeClr val="dk1">
                    <a:tint val="75000"/>
                  </a:schemeClr>
                </a:solidFill>
                <a:latin typeface="Gill Sans MT"/>
              </a:defRPr>
            </a:lvl1pPr>
          </a:lstStyle>
          <a:p>
            <a:pPr indent="0" algn="r" defTabSz="914400">
              <a:lnSpc>
                <a:spcPct val="100000"/>
              </a:lnSpc>
              <a:buNone/>
            </a:pPr>
            <a:fld id="{415D019E-BE5C-4ADA-8AA3-E77D0E6B7BE2}" type="slidenum">
              <a:rPr b="0" lang="ru-RU" sz="1400" spc="-1" strike="noStrike">
                <a:solidFill>
                  <a:schemeClr val="dk1">
                    <a:tint val="75000"/>
                  </a:schemeClr>
                </a:solidFill>
                <a:latin typeface="Gill Sans MT"/>
              </a:rPr>
              <a:t>&lt;номер&gt;</a:t>
            </a:fld>
            <a:endParaRPr b="0" lang="ru-RU" sz="1400" spc="-1" strike="noStrike">
              <a:solidFill>
                <a:srgbClr val="000000"/>
              </a:solidFill>
              <a:latin typeface="Times New Roman"/>
            </a:endParaRPr>
          </a:p>
        </p:txBody>
      </p:sp>
      <p:sp>
        <p:nvSpPr>
          <p:cNvPr id="39" name="PlaceHolder 5"/>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2600" spc="-1" strike="noStrike">
                <a:solidFill>
                  <a:schemeClr val="dk1"/>
                </a:solidFill>
                <a:latin typeface="Gill Sans MT"/>
              </a:rPr>
              <a:t>Для правки структуры щёлкните мышью</a:t>
            </a:r>
            <a:endParaRPr b="0" lang="ru-RU" sz="2600" spc="-1" strike="noStrike">
              <a:solidFill>
                <a:schemeClr val="dk1"/>
              </a:solidFill>
              <a:latin typeface="Gill Sans MT"/>
            </a:endParaRPr>
          </a:p>
          <a:p>
            <a:pPr lvl="1" marL="864000" indent="-324000">
              <a:spcBef>
                <a:spcPts val="1134"/>
              </a:spcBef>
              <a:buClr>
                <a:srgbClr val="000000"/>
              </a:buClr>
              <a:buSzPct val="75000"/>
              <a:buFont typeface="Symbol" charset="2"/>
              <a:buChar char=""/>
            </a:pPr>
            <a:r>
              <a:rPr b="0" lang="ru-RU" sz="2000" spc="-1" strike="noStrike">
                <a:solidFill>
                  <a:schemeClr val="dk1"/>
                </a:solidFill>
                <a:latin typeface="Gill Sans MT"/>
              </a:rPr>
              <a:t>Второй уровень структуры</a:t>
            </a:r>
            <a:endParaRPr b="0" lang="ru-RU" sz="2000" spc="-1" strike="noStrike">
              <a:solidFill>
                <a:schemeClr val="dk1"/>
              </a:solidFill>
              <a:latin typeface="Gill Sans MT"/>
            </a:endParaRPr>
          </a:p>
          <a:p>
            <a:pPr lvl="2" marL="1296000" indent="-288000">
              <a:spcBef>
                <a:spcPts val="850"/>
              </a:spcBef>
              <a:buClr>
                <a:srgbClr val="000000"/>
              </a:buClr>
              <a:buSzPct val="45000"/>
              <a:buFont typeface="Wingdings" charset="2"/>
              <a:buChar char=""/>
            </a:pPr>
            <a:r>
              <a:rPr b="0" lang="ru-RU" sz="1800" spc="-1" strike="noStrike">
                <a:solidFill>
                  <a:schemeClr val="dk1"/>
                </a:solidFill>
                <a:latin typeface="Gill Sans MT"/>
              </a:rPr>
              <a:t>Третий уровень структуры</a:t>
            </a:r>
            <a:endParaRPr b="0" lang="ru-RU" sz="1800" spc="-1" strike="noStrike">
              <a:solidFill>
                <a:schemeClr val="dk1"/>
              </a:solidFill>
              <a:latin typeface="Gill Sans MT"/>
            </a:endParaRPr>
          </a:p>
          <a:p>
            <a:pPr lvl="3" marL="1728000" indent="-216000">
              <a:spcBef>
                <a:spcPts val="567"/>
              </a:spcBef>
              <a:buClr>
                <a:srgbClr val="000000"/>
              </a:buClr>
              <a:buSzPct val="75000"/>
              <a:buFont typeface="Symbol" charset="2"/>
              <a:buChar char=""/>
            </a:pPr>
            <a:r>
              <a:rPr b="0" lang="ru-RU" sz="1600" spc="-1" strike="noStrike">
                <a:solidFill>
                  <a:schemeClr val="dk1"/>
                </a:solidFill>
                <a:latin typeface="Gill Sans MT"/>
              </a:rPr>
              <a:t>Четвёртый уровень структуры</a:t>
            </a:r>
            <a:endParaRPr b="0" lang="ru-RU" sz="1600" spc="-1" strike="noStrike">
              <a:solidFill>
                <a:schemeClr val="dk1"/>
              </a:solidFill>
              <a:latin typeface="Gill Sans MT"/>
            </a:endParaRPr>
          </a:p>
          <a:p>
            <a:pPr lvl="4" marL="2160000" indent="-216000">
              <a:spcBef>
                <a:spcPts val="283"/>
              </a:spcBef>
              <a:buClr>
                <a:srgbClr val="000000"/>
              </a:buClr>
              <a:buSzPct val="45000"/>
              <a:buFont typeface="Wingdings" charset="2"/>
              <a:buChar char=""/>
            </a:pPr>
            <a:r>
              <a:rPr b="0" lang="ru-RU" sz="2000" spc="-1" strike="noStrike">
                <a:solidFill>
                  <a:schemeClr val="dk1"/>
                </a:solidFill>
                <a:latin typeface="Gill Sans MT"/>
              </a:rPr>
              <a:t>Пятый уровень структуры</a:t>
            </a:r>
            <a:endParaRPr b="0" lang="ru-RU" sz="2000" spc="-1" strike="noStrike">
              <a:solidFill>
                <a:schemeClr val="dk1"/>
              </a:solidFill>
              <a:latin typeface="Gill Sans MT"/>
            </a:endParaRPr>
          </a:p>
          <a:p>
            <a:pPr lvl="5" marL="2592000" indent="-216000">
              <a:spcBef>
                <a:spcPts val="283"/>
              </a:spcBef>
              <a:buClr>
                <a:srgbClr val="000000"/>
              </a:buClr>
              <a:buSzPct val="45000"/>
              <a:buFont typeface="Wingdings" charset="2"/>
              <a:buChar char=""/>
            </a:pPr>
            <a:r>
              <a:rPr b="0" lang="ru-RU" sz="2000" spc="-1" strike="noStrike">
                <a:solidFill>
                  <a:schemeClr val="dk1"/>
                </a:solidFill>
                <a:latin typeface="Gill Sans MT"/>
              </a:rPr>
              <a:t>Шестой уровень структуры</a:t>
            </a:r>
            <a:endParaRPr b="0" lang="ru-RU" sz="2000" spc="-1" strike="noStrike">
              <a:solidFill>
                <a:schemeClr val="dk1"/>
              </a:solidFill>
              <a:latin typeface="Gill Sans MT"/>
            </a:endParaRPr>
          </a:p>
          <a:p>
            <a:pPr lvl="6" marL="3024000" indent="-216000">
              <a:spcBef>
                <a:spcPts val="283"/>
              </a:spcBef>
              <a:buClr>
                <a:srgbClr val="000000"/>
              </a:buClr>
              <a:buSzPct val="45000"/>
              <a:buFont typeface="Wingdings" charset="2"/>
              <a:buChar char=""/>
            </a:pPr>
            <a:r>
              <a:rPr b="0" lang="ru-RU" sz="2000" spc="-1" strike="noStrike">
                <a:solidFill>
                  <a:schemeClr val="dk1"/>
                </a:solidFill>
                <a:latin typeface="Gill Sans MT"/>
              </a:rPr>
              <a:t>Седьмой уровень структуры</a:t>
            </a:r>
            <a:endParaRPr b="0" lang="ru-RU" sz="2000" spc="-1" strike="noStrike">
              <a:solidFill>
                <a:schemeClr val="dk1"/>
              </a:solidFill>
              <a:latin typeface="Gill Sans MT"/>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42"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43"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44"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45"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b">
            <a:noAutofit/>
          </a:bodyPr>
          <a:p>
            <a:pPr indent="0">
              <a:lnSpc>
                <a:spcPct val="100000"/>
              </a:lnSpc>
              <a:buNone/>
            </a:pPr>
            <a:r>
              <a:rPr b="0" lang="ru-RU" sz="3200" spc="-1" strike="noStrike">
                <a:solidFill>
                  <a:schemeClr val="dk2"/>
                </a:solidFill>
                <a:latin typeface="Bookman Old Style"/>
              </a:rPr>
              <a:t>Образец заголовка</a:t>
            </a:r>
            <a:endParaRPr b="0" lang="ru-RU" sz="3200" spc="-1" strike="noStrike">
              <a:solidFill>
                <a:schemeClr val="dk1"/>
              </a:solidFill>
              <a:latin typeface="Gill Sans MT"/>
            </a:endParaRPr>
          </a:p>
        </p:txBody>
      </p:sp>
      <p:sp>
        <p:nvSpPr>
          <p:cNvPr id="46" name="PlaceHolder 2"/>
          <p:cNvSpPr>
            <a:spLocks noGrp="1"/>
          </p:cNvSpPr>
          <p:nvPr>
            <p:ph type="dt" idx="13"/>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47" name="PlaceHolder 3"/>
          <p:cNvSpPr>
            <a:spLocks noGrp="1"/>
          </p:cNvSpPr>
          <p:nvPr>
            <p:ph type="ftr" idx="14"/>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8" name="PlaceHolder 4"/>
          <p:cNvSpPr>
            <a:spLocks noGrp="1"/>
          </p:cNvSpPr>
          <p:nvPr>
            <p:ph type="sldNum" idx="15"/>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3B885937-F86F-4A2D-B213-08C883564F39}"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49" name="PlaceHolder 5"/>
          <p:cNvSpPr>
            <a:spLocks noGrp="1"/>
          </p:cNvSpPr>
          <p:nvPr>
            <p:ph type="body"/>
          </p:nvPr>
        </p:nvSpPr>
        <p:spPr>
          <a:xfrm>
            <a:off x="457200" y="914400"/>
            <a:ext cx="8229240" cy="3702960"/>
          </a:xfrm>
          <a:prstGeom prst="rect">
            <a:avLst/>
          </a:prstGeom>
          <a:noFill/>
          <a:ln w="0">
            <a:noFill/>
          </a:ln>
        </p:spPr>
        <p:txBody>
          <a:bodyPr lIns="90000" rIns="90000" tIns="45000" bIns="45000" ancho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Tree>
  </p:cSld>
  <p:clrMap bg1="lt1" bg2="lt2" tx1="dk1"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52"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53"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54"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55" name="PlaceHolder 1"/>
          <p:cNvSpPr>
            <a:spLocks noGrp="1"/>
          </p:cNvSpPr>
          <p:nvPr>
            <p:ph type="title"/>
          </p:nvPr>
        </p:nvSpPr>
        <p:spPr>
          <a:xfrm>
            <a:off x="1219320" y="2228760"/>
            <a:ext cx="6857640" cy="799920"/>
          </a:xfrm>
          <a:prstGeom prst="rect">
            <a:avLst/>
          </a:prstGeom>
          <a:noFill/>
          <a:ln w="0">
            <a:noFill/>
          </a:ln>
        </p:spPr>
        <p:txBody>
          <a:bodyPr lIns="90000" rIns="90000" tIns="45000" bIns="45000" anchor="t">
            <a:noAutofit/>
          </a:bodyPr>
          <a:p>
            <a:pPr indent="0" algn="r">
              <a:lnSpc>
                <a:spcPct val="100000"/>
              </a:lnSpc>
              <a:buNone/>
            </a:pPr>
            <a:r>
              <a:rPr b="0" lang="ru-RU" sz="3200" spc="-1" strike="noStrike">
                <a:solidFill>
                  <a:schemeClr val="dk2"/>
                </a:solidFill>
                <a:latin typeface="Bookman Old Style"/>
              </a:rPr>
              <a:t>Образец заголовка</a:t>
            </a:r>
            <a:endParaRPr b="0" lang="ru-RU" sz="3200" spc="-1" strike="noStrike">
              <a:solidFill>
                <a:schemeClr val="dk1"/>
              </a:solidFill>
              <a:latin typeface="Gill Sans MT"/>
            </a:endParaRPr>
          </a:p>
        </p:txBody>
      </p:sp>
      <p:sp>
        <p:nvSpPr>
          <p:cNvPr id="56" name="PlaceHolder 2"/>
          <p:cNvSpPr>
            <a:spLocks noGrp="1"/>
          </p:cNvSpPr>
          <p:nvPr>
            <p:ph type="body"/>
          </p:nvPr>
        </p:nvSpPr>
        <p:spPr>
          <a:xfrm>
            <a:off x="1295280" y="3200400"/>
            <a:ext cx="6781320" cy="856800"/>
          </a:xfrm>
          <a:prstGeom prst="rect">
            <a:avLst/>
          </a:prstGeom>
          <a:noFill/>
          <a:ln w="0">
            <a:noFill/>
          </a:ln>
        </p:spPr>
        <p:txBody>
          <a:bodyPr lIns="90000" rIns="90000" tIns="45000" bIns="45000" anchor="t">
            <a:noAutofit/>
          </a:bodyPr>
          <a:p>
            <a:pPr indent="0" algn="r">
              <a:lnSpc>
                <a:spcPct val="100000"/>
              </a:lnSpc>
              <a:spcBef>
                <a:spcPts val="601"/>
              </a:spcBef>
              <a:buNone/>
              <a:tabLst>
                <a:tab algn="l" pos="0"/>
              </a:tabLst>
            </a:pPr>
            <a:r>
              <a:rPr b="0" lang="ru-RU" sz="2000" spc="-1" strike="noStrike">
                <a:solidFill>
                  <a:schemeClr val="dk1">
                    <a:tint val="75000"/>
                  </a:schemeClr>
                </a:solidFill>
                <a:latin typeface="Gill Sans MT"/>
              </a:rPr>
              <a:t>Образец текста</a:t>
            </a:r>
            <a:endParaRPr b="0" lang="ru-RU" sz="2000" spc="-1" strike="noStrike">
              <a:solidFill>
                <a:schemeClr val="dk1"/>
              </a:solidFill>
              <a:latin typeface="Gill Sans MT"/>
            </a:endParaRPr>
          </a:p>
        </p:txBody>
      </p:sp>
      <p:sp>
        <p:nvSpPr>
          <p:cNvPr id="57" name="PlaceHolder 3"/>
          <p:cNvSpPr>
            <a:spLocks noGrp="1"/>
          </p:cNvSpPr>
          <p:nvPr>
            <p:ph type="dt" idx="16"/>
          </p:nvPr>
        </p:nvSpPr>
        <p:spPr>
          <a:xfrm>
            <a:off x="6400800" y="4766400"/>
            <a:ext cx="228564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58" name="PlaceHolder 4"/>
          <p:cNvSpPr>
            <a:spLocks noGrp="1"/>
          </p:cNvSpPr>
          <p:nvPr>
            <p:ph type="ftr" idx="17"/>
          </p:nvPr>
        </p:nvSpPr>
        <p:spPr>
          <a:xfrm>
            <a:off x="2898720" y="4766400"/>
            <a:ext cx="34743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59" name="PlaceHolder 5"/>
          <p:cNvSpPr>
            <a:spLocks noGrp="1"/>
          </p:cNvSpPr>
          <p:nvPr>
            <p:ph type="sldNum" idx="18"/>
          </p:nvPr>
        </p:nvSpPr>
        <p:spPr>
          <a:xfrm>
            <a:off x="1069920" y="4766400"/>
            <a:ext cx="152064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FCB93F29-C57C-4966-89C4-355633803478}"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60" name="Прямоугольник 6"/>
          <p:cNvSpPr/>
          <p:nvPr/>
        </p:nvSpPr>
        <p:spPr>
          <a:xfrm>
            <a:off x="914400" y="2114640"/>
            <a:ext cx="7314840" cy="959760"/>
          </a:xfrm>
          <a:prstGeom prst="rect">
            <a:avLst/>
          </a:prstGeom>
          <a:noFill/>
          <a:ln cap="rnd" w="6350">
            <a:solidFill>
              <a:srgbClr val="4f81bd"/>
            </a:solidFill>
            <a:round/>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Gill Sans MT"/>
            </a:endParaRPr>
          </a:p>
        </p:txBody>
      </p:sp>
      <p:sp>
        <p:nvSpPr>
          <p:cNvPr id="61" name="Прямоугольник 7"/>
          <p:cNvSpPr/>
          <p:nvPr/>
        </p:nvSpPr>
        <p:spPr>
          <a:xfrm>
            <a:off x="914400" y="2114640"/>
            <a:ext cx="228240" cy="959760"/>
          </a:xfrm>
          <a:prstGeom prst="rect">
            <a:avLst/>
          </a:prstGeom>
          <a:solidFill>
            <a:schemeClr val="accent1"/>
          </a:solidFill>
          <a:ln w="6350">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Gill Sans MT"/>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62"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63"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64"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65"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b">
            <a:noAutofit/>
          </a:bodyPr>
          <a:p>
            <a:pPr indent="0">
              <a:lnSpc>
                <a:spcPct val="100000"/>
              </a:lnSpc>
              <a:buNone/>
            </a:pPr>
            <a:r>
              <a:rPr b="0" lang="ru-RU" sz="3200" spc="-1" strike="noStrike">
                <a:solidFill>
                  <a:schemeClr val="dk2"/>
                </a:solidFill>
                <a:latin typeface="Bookman Old Style"/>
              </a:rPr>
              <a:t>Образец заголовка</a:t>
            </a:r>
            <a:endParaRPr b="0" lang="ru-RU" sz="3200" spc="-1" strike="noStrike">
              <a:solidFill>
                <a:schemeClr val="dk1"/>
              </a:solidFill>
              <a:latin typeface="Gill Sans MT"/>
            </a:endParaRPr>
          </a:p>
        </p:txBody>
      </p:sp>
      <p:sp>
        <p:nvSpPr>
          <p:cNvPr id="66" name="PlaceHolder 2"/>
          <p:cNvSpPr>
            <a:spLocks noGrp="1"/>
          </p:cNvSpPr>
          <p:nvPr>
            <p:ph type="dt" idx="19"/>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67" name="PlaceHolder 3"/>
          <p:cNvSpPr>
            <a:spLocks noGrp="1"/>
          </p:cNvSpPr>
          <p:nvPr>
            <p:ph type="ftr" idx="20"/>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8" name="PlaceHolder 4"/>
          <p:cNvSpPr>
            <a:spLocks noGrp="1"/>
          </p:cNvSpPr>
          <p:nvPr>
            <p:ph type="sldNum" idx="21"/>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37304CDE-8E6F-4021-A03D-73F9CBCE36C4}"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69" name="PlaceHolder 5"/>
          <p:cNvSpPr>
            <a:spLocks noGrp="1"/>
          </p:cNvSpPr>
          <p:nvPr>
            <p:ph type="body"/>
          </p:nvPr>
        </p:nvSpPr>
        <p:spPr>
          <a:xfrm>
            <a:off x="457200" y="914400"/>
            <a:ext cx="4041360" cy="3702960"/>
          </a:xfrm>
          <a:prstGeom prst="rect">
            <a:avLst/>
          </a:prstGeom>
          <a:noFill/>
          <a:ln w="0">
            <a:noFill/>
          </a:ln>
        </p:spPr>
        <p:txBody>
          <a:bodyPr lIns="90000" rIns="90000" tIns="45000" bIns="45000" ancho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
        <p:nvSpPr>
          <p:cNvPr id="70" name="PlaceHolder 6"/>
          <p:cNvSpPr>
            <a:spLocks noGrp="1"/>
          </p:cNvSpPr>
          <p:nvPr>
            <p:ph type="body"/>
          </p:nvPr>
        </p:nvSpPr>
        <p:spPr>
          <a:xfrm>
            <a:off x="4632120" y="912240"/>
            <a:ext cx="4041360" cy="3702960"/>
          </a:xfrm>
          <a:prstGeom prst="rect">
            <a:avLst/>
          </a:prstGeom>
          <a:noFill/>
          <a:ln w="0">
            <a:noFill/>
          </a:ln>
        </p:spPr>
        <p:txBody>
          <a:bodyPr lIns="90000" rIns="90000" tIns="45000" bIns="45000" ancho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Tree>
  </p:cSld>
  <p:clrMap bg1="lt1" bg2="lt2" tx1="dk1" tx2="dk2" accent1="accent1" accent2="accent2" accent3="accent3" accent4="accent4" accent5="accent5" accent6="accent6" hlink="hlink" folHlink="folHlink"/>
  <p:sldLayoutIdLst>
    <p:sldLayoutId id="2147483661"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74"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75"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76"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77"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ctr">
            <a:noAutofit/>
          </a:bodyPr>
          <a:p>
            <a:pPr indent="0">
              <a:lnSpc>
                <a:spcPct val="100000"/>
              </a:lnSpc>
              <a:buNone/>
            </a:pPr>
            <a:r>
              <a:rPr b="0" lang="ru-RU" sz="3200" spc="-1" strike="noStrike">
                <a:solidFill>
                  <a:schemeClr val="dk2"/>
                </a:solidFill>
                <a:latin typeface="Bookman Old Style"/>
              </a:rPr>
              <a:t>Образец заголовка</a:t>
            </a:r>
            <a:endParaRPr b="0" lang="ru-RU" sz="3200" spc="-1" strike="noStrike">
              <a:solidFill>
                <a:schemeClr val="dk1"/>
              </a:solidFill>
              <a:latin typeface="Gill Sans MT"/>
            </a:endParaRPr>
          </a:p>
        </p:txBody>
      </p:sp>
      <p:sp>
        <p:nvSpPr>
          <p:cNvPr id="78" name="PlaceHolder 2"/>
          <p:cNvSpPr>
            <a:spLocks noGrp="1"/>
          </p:cNvSpPr>
          <p:nvPr>
            <p:ph type="body"/>
          </p:nvPr>
        </p:nvSpPr>
        <p:spPr>
          <a:xfrm>
            <a:off x="457200" y="964440"/>
            <a:ext cx="4039920" cy="514080"/>
          </a:xfrm>
          <a:prstGeom prst="rect">
            <a:avLst/>
          </a:prstGeom>
          <a:noFill/>
          <a:ln w="0">
            <a:noFill/>
          </a:ln>
        </p:spPr>
        <p:txBody>
          <a:bodyPr lIns="91440" rIns="90000" tIns="45000" bIns="45000" anchor="b">
            <a:noAutofit/>
          </a:bodyPr>
          <a:p>
            <a:pPr indent="0">
              <a:lnSpc>
                <a:spcPct val="100000"/>
              </a:lnSpc>
              <a:spcBef>
                <a:spcPts val="601"/>
              </a:spcBef>
              <a:buNone/>
              <a:tabLst>
                <a:tab algn="l" pos="0"/>
              </a:tabLst>
            </a:pPr>
            <a:r>
              <a:rPr b="1" lang="ru-RU" sz="2400" spc="-1" strike="noStrike">
                <a:solidFill>
                  <a:schemeClr val="accent2"/>
                </a:solidFill>
                <a:latin typeface="Gill Sans MT"/>
              </a:rPr>
              <a:t>Образец текста</a:t>
            </a:r>
            <a:endParaRPr b="0" lang="ru-RU" sz="2400" spc="-1" strike="noStrike">
              <a:solidFill>
                <a:schemeClr val="dk1"/>
              </a:solidFill>
              <a:latin typeface="Gill Sans MT"/>
            </a:endParaRPr>
          </a:p>
        </p:txBody>
      </p:sp>
      <p:sp>
        <p:nvSpPr>
          <p:cNvPr id="79" name="PlaceHolder 3"/>
          <p:cNvSpPr>
            <a:spLocks noGrp="1"/>
          </p:cNvSpPr>
          <p:nvPr>
            <p:ph type="body"/>
          </p:nvPr>
        </p:nvSpPr>
        <p:spPr>
          <a:xfrm>
            <a:off x="4648320" y="971640"/>
            <a:ext cx="4041360" cy="514080"/>
          </a:xfrm>
          <a:prstGeom prst="rect">
            <a:avLst/>
          </a:prstGeom>
          <a:noFill/>
          <a:ln w="0">
            <a:noFill/>
          </a:ln>
        </p:spPr>
        <p:txBody>
          <a:bodyPr lIns="91440" rIns="90000" tIns="45000" bIns="45000" anchor="b">
            <a:noAutofit/>
          </a:bodyPr>
          <a:p>
            <a:pPr indent="0">
              <a:lnSpc>
                <a:spcPct val="100000"/>
              </a:lnSpc>
              <a:spcBef>
                <a:spcPts val="601"/>
              </a:spcBef>
              <a:buNone/>
              <a:tabLst>
                <a:tab algn="l" pos="0"/>
              </a:tabLst>
            </a:pPr>
            <a:r>
              <a:rPr b="1" lang="ru-RU" sz="2400" spc="-1" strike="noStrike">
                <a:solidFill>
                  <a:schemeClr val="accent2"/>
                </a:solidFill>
                <a:latin typeface="Gill Sans MT"/>
              </a:rPr>
              <a:t>Образец текста</a:t>
            </a:r>
            <a:endParaRPr b="0" lang="ru-RU" sz="2400" spc="-1" strike="noStrike">
              <a:solidFill>
                <a:schemeClr val="dk1"/>
              </a:solidFill>
              <a:latin typeface="Gill Sans MT"/>
            </a:endParaRPr>
          </a:p>
        </p:txBody>
      </p:sp>
      <p:sp>
        <p:nvSpPr>
          <p:cNvPr id="80" name="PlaceHolder 4"/>
          <p:cNvSpPr>
            <a:spLocks noGrp="1"/>
          </p:cNvSpPr>
          <p:nvPr>
            <p:ph type="dt" idx="22"/>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81" name="PlaceHolder 5"/>
          <p:cNvSpPr>
            <a:spLocks noGrp="1"/>
          </p:cNvSpPr>
          <p:nvPr>
            <p:ph type="ftr" idx="23"/>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82" name="PlaceHolder 6"/>
          <p:cNvSpPr>
            <a:spLocks noGrp="1"/>
          </p:cNvSpPr>
          <p:nvPr>
            <p:ph type="sldNum" idx="24"/>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62A3DBBF-E70E-4069-BE50-0944A53BF217}"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83" name="PlaceHolder 7"/>
          <p:cNvSpPr>
            <a:spLocks noGrp="1"/>
          </p:cNvSpPr>
          <p:nvPr>
            <p:ph type="body"/>
          </p:nvPr>
        </p:nvSpPr>
        <p:spPr>
          <a:xfrm>
            <a:off x="457200" y="1600200"/>
            <a:ext cx="4038120" cy="3028680"/>
          </a:xfrm>
          <a:prstGeom prst="rect">
            <a:avLst/>
          </a:prstGeom>
          <a:noFill/>
          <a:ln w="0">
            <a:noFill/>
          </a:ln>
        </p:spPr>
        <p:txBody>
          <a:bodyPr lIns="90000" rIns="90000" tIns="45000" bIns="45000" ancho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
        <p:nvSpPr>
          <p:cNvPr id="84" name="PlaceHolder 8"/>
          <p:cNvSpPr>
            <a:spLocks noGrp="1"/>
          </p:cNvSpPr>
          <p:nvPr>
            <p:ph type="body"/>
          </p:nvPr>
        </p:nvSpPr>
        <p:spPr>
          <a:xfrm>
            <a:off x="4648320" y="1600200"/>
            <a:ext cx="4038120" cy="3028680"/>
          </a:xfrm>
          <a:prstGeom prst="rect">
            <a:avLst/>
          </a:prstGeom>
          <a:noFill/>
          <a:ln w="0">
            <a:noFill/>
          </a:ln>
        </p:spPr>
        <p:txBody>
          <a:bodyPr lIns="90000" rIns="90000" tIns="45000" bIns="45000" ancho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Tree>
  </p:cSld>
  <p:clrMap bg1="lt1" bg2="lt2" tx1="dk1" tx2="dk2" accent1="accent1" accent2="accent2" accent3="accent3" accent4="accent4" accent5="accent5" accent6="accent6" hlink="hlink" folHlink="folHlink"/>
  <p:sldLayoutIdLst>
    <p:sldLayoutId id="2147483663"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85"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86"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87"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88"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b">
            <a:noAutofit/>
          </a:bodyPr>
          <a:p>
            <a:pPr indent="0">
              <a:lnSpc>
                <a:spcPct val="100000"/>
              </a:lnSpc>
              <a:buNone/>
            </a:pPr>
            <a:r>
              <a:rPr b="0" lang="ru-RU" sz="3200" spc="-1" strike="noStrike">
                <a:solidFill>
                  <a:schemeClr val="dk2"/>
                </a:solidFill>
                <a:latin typeface="Bookman Old Style"/>
              </a:rPr>
              <a:t>Образец заголовка</a:t>
            </a:r>
            <a:endParaRPr b="0" lang="ru-RU" sz="3200" spc="-1" strike="noStrike">
              <a:solidFill>
                <a:schemeClr val="dk1"/>
              </a:solidFill>
              <a:latin typeface="Gill Sans MT"/>
            </a:endParaRPr>
          </a:p>
        </p:txBody>
      </p:sp>
      <p:sp>
        <p:nvSpPr>
          <p:cNvPr id="89" name="PlaceHolder 2"/>
          <p:cNvSpPr>
            <a:spLocks noGrp="1"/>
          </p:cNvSpPr>
          <p:nvPr>
            <p:ph type="dt" idx="25"/>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90" name="PlaceHolder 3"/>
          <p:cNvSpPr>
            <a:spLocks noGrp="1"/>
          </p:cNvSpPr>
          <p:nvPr>
            <p:ph type="ftr" idx="26"/>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91" name="PlaceHolder 4"/>
          <p:cNvSpPr>
            <a:spLocks noGrp="1"/>
          </p:cNvSpPr>
          <p:nvPr>
            <p:ph type="sldNum" idx="27"/>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E0CE317C-E6FB-4853-BCA2-363EEBB8CC44}"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92" name="Равнобедренный треугольник 5"/>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93" name="PlaceHolder 5"/>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2600" spc="-1" strike="noStrike">
                <a:solidFill>
                  <a:schemeClr val="dk1"/>
                </a:solidFill>
                <a:latin typeface="Gill Sans MT"/>
              </a:rPr>
              <a:t>Для правки структуры щёлкните мышью</a:t>
            </a:r>
            <a:endParaRPr b="0" lang="ru-RU" sz="2600" spc="-1" strike="noStrike">
              <a:solidFill>
                <a:schemeClr val="dk1"/>
              </a:solidFill>
              <a:latin typeface="Gill Sans MT"/>
            </a:endParaRPr>
          </a:p>
          <a:p>
            <a:pPr lvl="1" marL="864000" indent="-324000">
              <a:spcBef>
                <a:spcPts val="1134"/>
              </a:spcBef>
              <a:buClr>
                <a:srgbClr val="000000"/>
              </a:buClr>
              <a:buSzPct val="75000"/>
              <a:buFont typeface="Symbol" charset="2"/>
              <a:buChar char=""/>
            </a:pPr>
            <a:r>
              <a:rPr b="0" lang="ru-RU" sz="2000" spc="-1" strike="noStrike">
                <a:solidFill>
                  <a:schemeClr val="dk1"/>
                </a:solidFill>
                <a:latin typeface="Gill Sans MT"/>
              </a:rPr>
              <a:t>Второй уровень структуры</a:t>
            </a:r>
            <a:endParaRPr b="0" lang="ru-RU" sz="2000" spc="-1" strike="noStrike">
              <a:solidFill>
                <a:schemeClr val="dk1"/>
              </a:solidFill>
              <a:latin typeface="Gill Sans MT"/>
            </a:endParaRPr>
          </a:p>
          <a:p>
            <a:pPr lvl="2" marL="1296000" indent="-288000">
              <a:spcBef>
                <a:spcPts val="850"/>
              </a:spcBef>
              <a:buClr>
                <a:srgbClr val="000000"/>
              </a:buClr>
              <a:buSzPct val="45000"/>
              <a:buFont typeface="Wingdings" charset="2"/>
              <a:buChar char=""/>
            </a:pPr>
            <a:r>
              <a:rPr b="0" lang="ru-RU" sz="1800" spc="-1" strike="noStrike">
                <a:solidFill>
                  <a:schemeClr val="dk1"/>
                </a:solidFill>
                <a:latin typeface="Gill Sans MT"/>
              </a:rPr>
              <a:t>Третий уровень структуры</a:t>
            </a:r>
            <a:endParaRPr b="0" lang="ru-RU" sz="1800" spc="-1" strike="noStrike">
              <a:solidFill>
                <a:schemeClr val="dk1"/>
              </a:solidFill>
              <a:latin typeface="Gill Sans MT"/>
            </a:endParaRPr>
          </a:p>
          <a:p>
            <a:pPr lvl="3" marL="1728000" indent="-216000">
              <a:spcBef>
                <a:spcPts val="567"/>
              </a:spcBef>
              <a:buClr>
                <a:srgbClr val="000000"/>
              </a:buClr>
              <a:buSzPct val="75000"/>
              <a:buFont typeface="Symbol" charset="2"/>
              <a:buChar char=""/>
            </a:pPr>
            <a:r>
              <a:rPr b="0" lang="ru-RU" sz="1600" spc="-1" strike="noStrike">
                <a:solidFill>
                  <a:schemeClr val="dk1"/>
                </a:solidFill>
                <a:latin typeface="Gill Sans MT"/>
              </a:rPr>
              <a:t>Четвёртый уровень структуры</a:t>
            </a:r>
            <a:endParaRPr b="0" lang="ru-RU" sz="1600" spc="-1" strike="noStrike">
              <a:solidFill>
                <a:schemeClr val="dk1"/>
              </a:solidFill>
              <a:latin typeface="Gill Sans MT"/>
            </a:endParaRPr>
          </a:p>
          <a:p>
            <a:pPr lvl="4" marL="2160000" indent="-216000">
              <a:spcBef>
                <a:spcPts val="283"/>
              </a:spcBef>
              <a:buClr>
                <a:srgbClr val="000000"/>
              </a:buClr>
              <a:buSzPct val="45000"/>
              <a:buFont typeface="Wingdings" charset="2"/>
              <a:buChar char=""/>
            </a:pPr>
            <a:r>
              <a:rPr b="0" lang="ru-RU" sz="2000" spc="-1" strike="noStrike">
                <a:solidFill>
                  <a:schemeClr val="dk1"/>
                </a:solidFill>
                <a:latin typeface="Gill Sans MT"/>
              </a:rPr>
              <a:t>Пятый уровень структуры</a:t>
            </a:r>
            <a:endParaRPr b="0" lang="ru-RU" sz="2000" spc="-1" strike="noStrike">
              <a:solidFill>
                <a:schemeClr val="dk1"/>
              </a:solidFill>
              <a:latin typeface="Gill Sans MT"/>
            </a:endParaRPr>
          </a:p>
          <a:p>
            <a:pPr lvl="5" marL="2592000" indent="-216000">
              <a:spcBef>
                <a:spcPts val="283"/>
              </a:spcBef>
              <a:buClr>
                <a:srgbClr val="000000"/>
              </a:buClr>
              <a:buSzPct val="45000"/>
              <a:buFont typeface="Wingdings" charset="2"/>
              <a:buChar char=""/>
            </a:pPr>
            <a:r>
              <a:rPr b="0" lang="ru-RU" sz="2000" spc="-1" strike="noStrike">
                <a:solidFill>
                  <a:schemeClr val="dk1"/>
                </a:solidFill>
                <a:latin typeface="Gill Sans MT"/>
              </a:rPr>
              <a:t>Шестой уровень структуры</a:t>
            </a:r>
            <a:endParaRPr b="0" lang="ru-RU" sz="2000" spc="-1" strike="noStrike">
              <a:solidFill>
                <a:schemeClr val="dk1"/>
              </a:solidFill>
              <a:latin typeface="Gill Sans MT"/>
            </a:endParaRPr>
          </a:p>
          <a:p>
            <a:pPr lvl="6" marL="3024000" indent="-216000">
              <a:spcBef>
                <a:spcPts val="283"/>
              </a:spcBef>
              <a:buClr>
                <a:srgbClr val="000000"/>
              </a:buClr>
              <a:buSzPct val="45000"/>
              <a:buFont typeface="Wingdings" charset="2"/>
              <a:buChar char=""/>
            </a:pPr>
            <a:r>
              <a:rPr b="0" lang="ru-RU" sz="2000" spc="-1" strike="noStrike">
                <a:solidFill>
                  <a:schemeClr val="dk1"/>
                </a:solidFill>
                <a:latin typeface="Gill Sans MT"/>
              </a:rPr>
              <a:t>Седьмой уровень структуры</a:t>
            </a:r>
            <a:endParaRPr b="0" lang="ru-RU" sz="2000" spc="-1" strike="noStrike">
              <a:solidFill>
                <a:schemeClr val="dk1"/>
              </a:solidFill>
              <a:latin typeface="Gill Sans MT"/>
            </a:endParaRPr>
          </a:p>
        </p:txBody>
      </p:sp>
    </p:spTree>
  </p:cSld>
  <p:clrMap bg1="lt1" bg2="lt2" tx1="dk1" tx2="dk2" accent1="accent1" accent2="accent2" accent3="accent3" accent4="accent4" accent5="accent5" accent6="accent6" hlink="hlink" folHlink="folHlink"/>
  <p:sldLayoutIdLst>
    <p:sldLayoutId id="2147483665" r:id="rId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95"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96"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97"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98" name="PlaceHolder 1"/>
          <p:cNvSpPr>
            <a:spLocks noGrp="1"/>
          </p:cNvSpPr>
          <p:nvPr>
            <p:ph type="dt" idx="28"/>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99" name="PlaceHolder 2"/>
          <p:cNvSpPr>
            <a:spLocks noGrp="1"/>
          </p:cNvSpPr>
          <p:nvPr>
            <p:ph type="ftr" idx="29"/>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00" name="PlaceHolder 3"/>
          <p:cNvSpPr>
            <a:spLocks noGrp="1"/>
          </p:cNvSpPr>
          <p:nvPr>
            <p:ph type="sldNum" idx="30"/>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0FFD2A76-2EF6-454C-AB89-A7408A2CC087}"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101" name="Прямая соединительная линия 4"/>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02" name="Равнобедренный треугольник 5"/>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Tree>
  </p:cSld>
  <p:clrMap bg1="lt1" bg2="lt2" tx1="dk1" tx2="dk2" accent1="accent1" accent2="accent2" accent3="accent3" accent4="accent4" accent5="accent5" accent6="accent6" hlink="hlink" folHlink="folHlink"/>
  <p:sldLayoutIdLst>
    <p:sldLayoutId id="2147483667" r:id="rId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03"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04"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05"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106" name="PlaceHolder 1"/>
          <p:cNvSpPr>
            <a:spLocks noGrp="1"/>
          </p:cNvSpPr>
          <p:nvPr>
            <p:ph type="title"/>
          </p:nvPr>
        </p:nvSpPr>
        <p:spPr>
          <a:xfrm>
            <a:off x="6324480" y="228600"/>
            <a:ext cx="2514240" cy="628200"/>
          </a:xfrm>
          <a:prstGeom prst="rect">
            <a:avLst/>
          </a:prstGeom>
          <a:noFill/>
          <a:ln w="0">
            <a:noFill/>
          </a:ln>
        </p:spPr>
        <p:txBody>
          <a:bodyPr lIns="90000" rIns="90000" tIns="45000" bIns="45000" anchor="b">
            <a:noAutofit/>
          </a:bodyPr>
          <a:p>
            <a:pPr indent="0">
              <a:lnSpc>
                <a:spcPct val="100000"/>
              </a:lnSpc>
              <a:buNone/>
            </a:pPr>
            <a:r>
              <a:rPr b="1" lang="ru-RU" sz="2000" spc="-1" strike="noStrike">
                <a:solidFill>
                  <a:schemeClr val="dk2"/>
                </a:solidFill>
                <a:latin typeface="Gill Sans MT"/>
              </a:rPr>
              <a:t>Образец заголовка</a:t>
            </a:r>
            <a:endParaRPr b="0" lang="ru-RU" sz="2000" spc="-1" strike="noStrike">
              <a:solidFill>
                <a:schemeClr val="dk1"/>
              </a:solidFill>
              <a:latin typeface="Gill Sans MT"/>
            </a:endParaRPr>
          </a:p>
        </p:txBody>
      </p:sp>
      <p:sp>
        <p:nvSpPr>
          <p:cNvPr id="107" name="PlaceHolder 2"/>
          <p:cNvSpPr>
            <a:spLocks noGrp="1"/>
          </p:cNvSpPr>
          <p:nvPr>
            <p:ph type="body"/>
          </p:nvPr>
        </p:nvSpPr>
        <p:spPr>
          <a:xfrm>
            <a:off x="6324480" y="914400"/>
            <a:ext cx="2514240" cy="3632400"/>
          </a:xfrm>
          <a:prstGeom prst="rect">
            <a:avLst/>
          </a:prstGeom>
          <a:noFill/>
          <a:ln w="0">
            <a:noFill/>
          </a:ln>
        </p:spPr>
        <p:txBody>
          <a:bodyPr lIns="90000" rIns="90000" tIns="45000" bIns="45000" anchor="t">
            <a:noAutofit/>
          </a:bodyPr>
          <a:p>
            <a:pPr indent="0">
              <a:lnSpc>
                <a:spcPts val="2200"/>
              </a:lnSpc>
              <a:spcBef>
                <a:spcPts val="601"/>
              </a:spcBef>
              <a:spcAft>
                <a:spcPts val="1001"/>
              </a:spcAft>
              <a:buNone/>
              <a:tabLst>
                <a:tab algn="l" pos="0"/>
              </a:tabLst>
            </a:pPr>
            <a:r>
              <a:rPr b="0" lang="ru-RU" sz="1600" spc="-1" strike="noStrike">
                <a:solidFill>
                  <a:schemeClr val="dk2"/>
                </a:solidFill>
                <a:latin typeface="Gill Sans MT"/>
              </a:rPr>
              <a:t>Образец текста</a:t>
            </a:r>
            <a:endParaRPr b="0" lang="ru-RU" sz="1600" spc="-1" strike="noStrike">
              <a:solidFill>
                <a:schemeClr val="dk1"/>
              </a:solidFill>
              <a:latin typeface="Gill Sans MT"/>
            </a:endParaRPr>
          </a:p>
        </p:txBody>
      </p:sp>
      <p:sp>
        <p:nvSpPr>
          <p:cNvPr id="108" name="PlaceHolder 3"/>
          <p:cNvSpPr>
            <a:spLocks noGrp="1"/>
          </p:cNvSpPr>
          <p:nvPr>
            <p:ph type="dt" idx="31"/>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109" name="PlaceHolder 4"/>
          <p:cNvSpPr>
            <a:spLocks noGrp="1"/>
          </p:cNvSpPr>
          <p:nvPr>
            <p:ph type="ftr" idx="32"/>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10" name="PlaceHolder 5"/>
          <p:cNvSpPr>
            <a:spLocks noGrp="1"/>
          </p:cNvSpPr>
          <p:nvPr>
            <p:ph type="sldNum" idx="33"/>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711C9C6A-C366-4423-A25F-6AB1EDE4F5C2}"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111" name="Прямая соединительная линия 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12" name="Прямая соединительная линия 9"/>
          <p:cNvSpPr/>
          <p:nvPr/>
        </p:nvSpPr>
        <p:spPr>
          <a:xfrm>
            <a:off x="6177960" y="229680"/>
            <a:ext cx="360" cy="452628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13" name="Равнобедренный треугольник 8"/>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114" name="PlaceHolder 6"/>
          <p:cNvSpPr>
            <a:spLocks noGrp="1"/>
          </p:cNvSpPr>
          <p:nvPr>
            <p:ph type="body"/>
          </p:nvPr>
        </p:nvSpPr>
        <p:spPr>
          <a:xfrm>
            <a:off x="304920" y="228600"/>
            <a:ext cx="5714640" cy="4285800"/>
          </a:xfrm>
          <a:prstGeom prst="rect">
            <a:avLst/>
          </a:prstGeom>
          <a:noFill/>
          <a:ln w="0">
            <a:noFill/>
          </a:ln>
        </p:spPr>
        <p:txBody>
          <a:bodyPr lIns="90000" rIns="90000" tIns="45000" bIns="45000" anchor="t">
            <a:noAutofit/>
          </a:bodyPr>
          <a:p>
            <a:pPr marL="274320" indent="-274320">
              <a:lnSpc>
                <a:spcPct val="100000"/>
              </a:lnSpc>
              <a:spcBef>
                <a:spcPts val="601"/>
              </a:spcBef>
              <a:buClr>
                <a:srgbClr val="4f81bd"/>
              </a:buClr>
              <a:buSzPct val="76000"/>
              <a:buFont typeface="Wingdings 3" charset="2"/>
              <a:buChar char=""/>
            </a:pPr>
            <a:r>
              <a:rPr b="0" lang="ru-RU" sz="2600" spc="-1" strike="noStrike">
                <a:solidFill>
                  <a:schemeClr val="dk1"/>
                </a:solidFill>
                <a:latin typeface="Gill Sans MT"/>
              </a:rPr>
              <a:t>Образец текста</a:t>
            </a:r>
            <a:endParaRPr b="0" lang="ru-RU" sz="2600" spc="-1" strike="noStrike">
              <a:solidFill>
                <a:schemeClr val="dk1"/>
              </a:solidFill>
              <a:latin typeface="Gill Sans MT"/>
            </a:endParaRPr>
          </a:p>
          <a:p>
            <a:pPr lvl="1" marL="548640" indent="-274320">
              <a:lnSpc>
                <a:spcPct val="100000"/>
              </a:lnSpc>
              <a:spcBef>
                <a:spcPts val="499"/>
              </a:spcBef>
              <a:buClr>
                <a:srgbClr val="c0504d"/>
              </a:buClr>
              <a:buSzPct val="76000"/>
              <a:buFont typeface="Wingdings 3" charset="2"/>
              <a:buChar char=""/>
            </a:pPr>
            <a:r>
              <a:rPr b="0" lang="ru-RU" sz="2300" spc="-1" strike="noStrike">
                <a:solidFill>
                  <a:schemeClr val="dk2"/>
                </a:solidFill>
                <a:latin typeface="Gill Sans MT"/>
              </a:rPr>
              <a:t>Второй уровень</a:t>
            </a:r>
            <a:endParaRPr b="0" lang="ru-RU" sz="2300" spc="-1" strike="noStrike">
              <a:solidFill>
                <a:schemeClr val="dk1"/>
              </a:solidFill>
              <a:latin typeface="Gill Sans MT"/>
            </a:endParaRPr>
          </a:p>
          <a:p>
            <a:pPr lvl="2" marL="822960" indent="-228600">
              <a:lnSpc>
                <a:spcPct val="100000"/>
              </a:lnSpc>
              <a:spcBef>
                <a:spcPts val="499"/>
              </a:spcBef>
              <a:buClr>
                <a:srgbClr val="bcbcbc"/>
              </a:buClr>
              <a:buSzPct val="76000"/>
              <a:buFont typeface="Wingdings 3" charset="2"/>
              <a:buChar char=""/>
            </a:pPr>
            <a:r>
              <a:rPr b="0" lang="ru-RU" sz="2000" spc="-1" strike="noStrike">
                <a:solidFill>
                  <a:schemeClr val="dk1"/>
                </a:solidFill>
                <a:latin typeface="Gill Sans MT"/>
              </a:rPr>
              <a:t>Третий уровень</a:t>
            </a:r>
            <a:endParaRPr b="0" lang="ru-RU" sz="2000" spc="-1" strike="noStrike">
              <a:solidFill>
                <a:schemeClr val="dk1"/>
              </a:solidFill>
              <a:latin typeface="Gill Sans MT"/>
            </a:endParaRPr>
          </a:p>
          <a:p>
            <a:pPr lvl="3" marL="1097280" indent="-228600">
              <a:lnSpc>
                <a:spcPct val="100000"/>
              </a:lnSpc>
              <a:spcBef>
                <a:spcPts val="400"/>
              </a:spcBef>
              <a:buClr>
                <a:srgbClr val="a94643"/>
              </a:buClr>
              <a:buSzPct val="70000"/>
              <a:buFont typeface="Wingdings" charset="2"/>
              <a:buChar char=""/>
            </a:pPr>
            <a:r>
              <a:rPr b="0" lang="ru-RU" sz="1800" spc="-1" strike="noStrike">
                <a:solidFill>
                  <a:schemeClr val="dk1"/>
                </a:solidFill>
                <a:latin typeface="Gill Sans MT"/>
              </a:rPr>
              <a:t>Четвертый уровень</a:t>
            </a:r>
            <a:endParaRPr b="0" lang="ru-RU" sz="1800" spc="-1" strike="noStrike">
              <a:solidFill>
                <a:schemeClr val="dk1"/>
              </a:solidFill>
              <a:latin typeface="Gill Sans MT"/>
            </a:endParaRPr>
          </a:p>
          <a:p>
            <a:pPr lvl="4" marL="1371600" indent="-228600">
              <a:lnSpc>
                <a:spcPct val="100000"/>
              </a:lnSpc>
              <a:spcBef>
                <a:spcPts val="300"/>
              </a:spcBef>
              <a:buClr>
                <a:srgbClr val="c0504d"/>
              </a:buClr>
              <a:buSzPct val="70000"/>
              <a:buFont typeface="Wingdings" charset="2"/>
              <a:buChar char=""/>
            </a:pPr>
            <a:r>
              <a:rPr b="0" lang="ru-RU" sz="1600" spc="-1" strike="noStrike">
                <a:solidFill>
                  <a:schemeClr val="dk1"/>
                </a:solidFill>
                <a:latin typeface="Gill Sans MT"/>
              </a:rPr>
              <a:t>Пятый уровень</a:t>
            </a:r>
            <a:endParaRPr b="0" lang="ru-RU" sz="1600" spc="-1" strike="noStrike">
              <a:solidFill>
                <a:schemeClr val="dk1"/>
              </a:solidFill>
              <a:latin typeface="Gill Sans MT"/>
            </a:endParaRPr>
          </a:p>
        </p:txBody>
      </p:sp>
    </p:spTree>
  </p:cSld>
  <p:clrMap bg1="lt1" bg2="lt2" tx1="dk1" tx2="dk2" accent1="accent1" accent2="accent2" accent3="accent3" accent4="accent4" accent5="accent5" accent6="accent6" hlink="hlink" folHlink="folHlink"/>
  <p:sldLayoutIdLst>
    <p:sldLayoutId id="2147483669" r:id="rId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15" name="Прямая соединительная линия 2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16" name="Прямая соединительная линия 28"/>
          <p:cNvSpPr/>
          <p:nvPr/>
        </p:nvSpPr>
        <p:spPr>
          <a:xfrm>
            <a:off x="457200" y="85716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17" name="Равнобедренный треугольник 9"/>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118" name="PlaceHolder 1"/>
          <p:cNvSpPr>
            <a:spLocks noGrp="1"/>
          </p:cNvSpPr>
          <p:nvPr>
            <p:ph type="title"/>
          </p:nvPr>
        </p:nvSpPr>
        <p:spPr>
          <a:xfrm>
            <a:off x="457200" y="375480"/>
            <a:ext cx="8229240" cy="505800"/>
          </a:xfrm>
          <a:prstGeom prst="rect">
            <a:avLst/>
          </a:prstGeom>
          <a:noFill/>
          <a:ln w="0">
            <a:solidFill>
              <a:schemeClr val="accent1"/>
            </a:solidFill>
          </a:ln>
        </p:spPr>
        <p:txBody>
          <a:bodyPr lIns="274320" rIns="90000" tIns="45000" bIns="45000" anchor="ctr">
            <a:noAutofit/>
          </a:bodyPr>
          <a:p>
            <a:pPr indent="0" algn="r">
              <a:lnSpc>
                <a:spcPct val="100000"/>
              </a:lnSpc>
              <a:buNone/>
            </a:pPr>
            <a:r>
              <a:rPr b="0" lang="ru-RU" sz="2000" spc="-1" strike="noStrike">
                <a:solidFill>
                  <a:schemeClr val="dk1"/>
                </a:solidFill>
                <a:latin typeface="Bookman Old Style"/>
              </a:rPr>
              <a:t>Образец заголовка</a:t>
            </a:r>
            <a:endParaRPr b="0" lang="ru-RU" sz="2000" spc="-1" strike="noStrike">
              <a:solidFill>
                <a:schemeClr val="dk1"/>
              </a:solidFill>
              <a:latin typeface="Gill Sans MT"/>
            </a:endParaRPr>
          </a:p>
        </p:txBody>
      </p:sp>
      <p:sp>
        <p:nvSpPr>
          <p:cNvPr id="119" name="PlaceHolder 2"/>
          <p:cNvSpPr>
            <a:spLocks noGrp="1"/>
          </p:cNvSpPr>
          <p:nvPr>
            <p:ph type="body"/>
          </p:nvPr>
        </p:nvSpPr>
        <p:spPr>
          <a:xfrm>
            <a:off x="457200" y="1428840"/>
            <a:ext cx="8229240" cy="3202200"/>
          </a:xfrm>
          <a:prstGeom prst="rect">
            <a:avLst/>
          </a:prstGeom>
          <a:solidFill>
            <a:schemeClr val="dk1">
              <a:shade val="50000"/>
            </a:schemeClr>
          </a:solidFill>
          <a:ln w="0">
            <a:noFill/>
          </a:ln>
        </p:spPr>
        <p:txBody>
          <a:bodyPr lIns="90000" rIns="90000" tIns="45000" bIns="45000" anchor="t">
            <a:noAutofit/>
          </a:bodyPr>
          <a:p>
            <a:pPr indent="0" defTabSz="914400">
              <a:lnSpc>
                <a:spcPct val="100000"/>
              </a:lnSpc>
              <a:spcBef>
                <a:spcPts val="601"/>
              </a:spcBef>
              <a:buNone/>
              <a:tabLst>
                <a:tab algn="l" pos="0"/>
              </a:tabLst>
            </a:pPr>
            <a:r>
              <a:rPr b="0" lang="ru-RU" sz="3200" spc="-1" strike="noStrike">
                <a:solidFill>
                  <a:schemeClr val="dk1"/>
                </a:solidFill>
                <a:latin typeface="Gill Sans MT"/>
              </a:rPr>
              <a:t>Вставка рисунка</a:t>
            </a:r>
            <a:endParaRPr b="0" lang="ru-RU" sz="3200" spc="-1" strike="noStrike">
              <a:solidFill>
                <a:schemeClr val="dk1"/>
              </a:solidFill>
              <a:latin typeface="Gill Sans MT"/>
            </a:endParaRPr>
          </a:p>
        </p:txBody>
      </p:sp>
      <p:sp>
        <p:nvSpPr>
          <p:cNvPr id="120" name="PlaceHolder 3"/>
          <p:cNvSpPr>
            <a:spLocks noGrp="1"/>
          </p:cNvSpPr>
          <p:nvPr>
            <p:ph type="body"/>
          </p:nvPr>
        </p:nvSpPr>
        <p:spPr>
          <a:xfrm>
            <a:off x="457200" y="914400"/>
            <a:ext cx="8229240" cy="399600"/>
          </a:xfrm>
          <a:prstGeom prst="rect">
            <a:avLst/>
          </a:prstGeom>
          <a:noFill/>
          <a:ln w="0">
            <a:noFill/>
          </a:ln>
        </p:spPr>
        <p:txBody>
          <a:bodyPr lIns="90000" rIns="90000" tIns="45000" bIns="45000" anchor="ctr">
            <a:noAutofit/>
          </a:bodyPr>
          <a:p>
            <a:pPr indent="0">
              <a:lnSpc>
                <a:spcPct val="100000"/>
              </a:lnSpc>
              <a:spcBef>
                <a:spcPts val="601"/>
              </a:spcBef>
              <a:buNone/>
              <a:tabLst>
                <a:tab algn="l" pos="0"/>
              </a:tabLst>
            </a:pPr>
            <a:r>
              <a:rPr b="0" lang="ru-RU" sz="1400" spc="-1" strike="noStrike">
                <a:solidFill>
                  <a:schemeClr val="dk1"/>
                </a:solidFill>
                <a:latin typeface="Gill Sans MT"/>
              </a:rPr>
              <a:t>Образец текста</a:t>
            </a:r>
            <a:endParaRPr b="0" lang="ru-RU" sz="1400" spc="-1" strike="noStrike">
              <a:solidFill>
                <a:schemeClr val="dk1"/>
              </a:solidFill>
              <a:latin typeface="Gill Sans MT"/>
            </a:endParaRPr>
          </a:p>
        </p:txBody>
      </p:sp>
      <p:sp>
        <p:nvSpPr>
          <p:cNvPr id="121" name="PlaceHolder 4"/>
          <p:cNvSpPr>
            <a:spLocks noGrp="1"/>
          </p:cNvSpPr>
          <p:nvPr>
            <p:ph type="dt" idx="34"/>
          </p:nvPr>
        </p:nvSpPr>
        <p:spPr>
          <a:xfrm>
            <a:off x="6400800" y="4767120"/>
            <a:ext cx="22885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r>
              <a:rPr b="0" lang="ru-RU" sz="1400" spc="-1" strike="noStrike">
                <a:solidFill>
                  <a:schemeClr val="dk2"/>
                </a:solidFill>
                <a:latin typeface="Gill Sans MT"/>
              </a:rPr>
              <a:t>&lt;дата/время&gt;</a:t>
            </a:r>
            <a:endParaRPr b="0" lang="ru-RU" sz="1400" spc="-1" strike="noStrike">
              <a:solidFill>
                <a:srgbClr val="000000"/>
              </a:solidFill>
              <a:latin typeface="Times New Roman"/>
            </a:endParaRPr>
          </a:p>
        </p:txBody>
      </p:sp>
      <p:sp>
        <p:nvSpPr>
          <p:cNvPr id="122" name="PlaceHolder 5"/>
          <p:cNvSpPr>
            <a:spLocks noGrp="1"/>
          </p:cNvSpPr>
          <p:nvPr>
            <p:ph type="ftr" idx="35"/>
          </p:nvPr>
        </p:nvSpPr>
        <p:spPr>
          <a:xfrm>
            <a:off x="2898720" y="4767120"/>
            <a:ext cx="3504960" cy="273960"/>
          </a:xfrm>
          <a:prstGeom prst="rect">
            <a:avLst/>
          </a:prstGeom>
          <a:noFill/>
          <a:ln w="0">
            <a:noFill/>
          </a:ln>
        </p:spPr>
        <p:txBody>
          <a:bodyPr lIns="90000" rIns="90000" tIns="45000" bIns="45000" anchor="t">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23" name="PlaceHolder 6"/>
          <p:cNvSpPr>
            <a:spLocks noGrp="1"/>
          </p:cNvSpPr>
          <p:nvPr>
            <p:ph type="sldNum" idx="36"/>
          </p:nvPr>
        </p:nvSpPr>
        <p:spPr>
          <a:xfrm>
            <a:off x="612720" y="4767120"/>
            <a:ext cx="1980720" cy="273960"/>
          </a:xfrm>
          <a:prstGeom prst="rect">
            <a:avLst/>
          </a:prstGeom>
          <a:noFill/>
          <a:ln w="0">
            <a:noFill/>
          </a:ln>
        </p:spPr>
        <p:txBody>
          <a:bodyPr lIns="90000" rIns="90000" tIns="45000" bIns="45000" anchor="t">
            <a:noAutofit/>
          </a:bodyPr>
          <a:lstStyle>
            <a:lvl1pPr indent="0" defTabSz="914400">
              <a:lnSpc>
                <a:spcPct val="100000"/>
              </a:lnSpc>
              <a:buNone/>
              <a:defRPr b="0" lang="ru-RU" sz="1400" spc="-1" strike="noStrike">
                <a:solidFill>
                  <a:schemeClr val="dk2"/>
                </a:solidFill>
                <a:latin typeface="Gill Sans MT"/>
              </a:defRPr>
            </a:lvl1pPr>
          </a:lstStyle>
          <a:p>
            <a:pPr indent="0" defTabSz="914400">
              <a:lnSpc>
                <a:spcPct val="100000"/>
              </a:lnSpc>
              <a:buNone/>
            </a:pPr>
            <a:fld id="{CA264008-6ED5-4959-B7A1-E7ECB6CB25A6}" type="slidenum">
              <a:rPr b="0" lang="ru-RU" sz="1400" spc="-1" strike="noStrike">
                <a:solidFill>
                  <a:schemeClr val="dk2"/>
                </a:solidFill>
                <a:latin typeface="Gill Sans MT"/>
              </a:rPr>
              <a:t>&lt;номер&gt;</a:t>
            </a:fld>
            <a:endParaRPr b="0" lang="ru-RU" sz="1400" spc="-1" strike="noStrike">
              <a:solidFill>
                <a:srgbClr val="000000"/>
              </a:solidFill>
              <a:latin typeface="Times New Roman"/>
            </a:endParaRPr>
          </a:p>
        </p:txBody>
      </p:sp>
      <p:sp>
        <p:nvSpPr>
          <p:cNvPr id="124" name="Прямая соединительная линия 7"/>
          <p:cNvSpPr/>
          <p:nvPr/>
        </p:nvSpPr>
        <p:spPr>
          <a:xfrm>
            <a:off x="457200" y="4764600"/>
            <a:ext cx="8229600" cy="360"/>
          </a:xfrm>
          <a:prstGeom prst="line">
            <a:avLst/>
          </a:prstGeom>
          <a:ln w="9525">
            <a:solidFill>
              <a:srgbClr val="c0504d"/>
            </a:solidFill>
            <a:prstDash val="dash"/>
            <a:round/>
          </a:ln>
        </p:spPr>
        <p:style>
          <a:lnRef idx="0"/>
          <a:fillRef idx="0"/>
          <a:effectRef idx="0"/>
          <a:fontRef idx="minor"/>
        </p:style>
        <p:txBody>
          <a:bodyPr tIns="0" bIns="0" anchor="t">
            <a:noAutofit/>
          </a:bodyPr>
          <a:p>
            <a:endParaRPr b="0" lang="en-US" sz="1800" spc="-1" strike="noStrike">
              <a:solidFill>
                <a:schemeClr val="dk1"/>
              </a:solidFill>
              <a:latin typeface="Gill Sans MT"/>
            </a:endParaRPr>
          </a:p>
        </p:txBody>
      </p:sp>
      <p:sp>
        <p:nvSpPr>
          <p:cNvPr id="125" name="Равнобедренный треугольник 8"/>
          <p:cNvSpPr/>
          <p:nvPr/>
        </p:nvSpPr>
        <p:spPr>
          <a:xfrm rot="5400000">
            <a:off x="443160" y="4835520"/>
            <a:ext cx="142920" cy="119880"/>
          </a:xfrm>
          <a:prstGeom prst="triangle">
            <a:avLst>
              <a:gd name="adj" fmla="val 50000"/>
            </a:avLst>
          </a:prstGeom>
          <a:solidFill>
            <a:schemeClr val="accent2"/>
          </a:solidFill>
          <a:ln>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5120" bIns="15120" anchor="ctr">
            <a:noAutofit/>
          </a:bodyPr>
          <a:p>
            <a:pPr algn="ctr" defTabSz="914400">
              <a:lnSpc>
                <a:spcPct val="100000"/>
              </a:lnSpc>
            </a:pPr>
            <a:endParaRPr b="0" lang="en-US" sz="1800" spc="-1" strike="noStrike">
              <a:solidFill>
                <a:schemeClr val="lt1"/>
              </a:solidFill>
              <a:latin typeface="Gill Sans MT"/>
            </a:endParaRPr>
          </a:p>
        </p:txBody>
      </p:sp>
      <p:sp>
        <p:nvSpPr>
          <p:cNvPr id="126" name="Прямоугольник 9"/>
          <p:cNvSpPr/>
          <p:nvPr/>
        </p:nvSpPr>
        <p:spPr>
          <a:xfrm>
            <a:off x="457200" y="375480"/>
            <a:ext cx="182520" cy="514080"/>
          </a:xfrm>
          <a:prstGeom prst="rect">
            <a:avLst/>
          </a:prstGeom>
          <a:solidFill>
            <a:schemeClr val="accent1"/>
          </a:solidFill>
          <a:ln w="6350">
            <a:noFill/>
          </a:ln>
          <a:effectLst>
            <a:outerShdw blurRad="3816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Gill Sans MT"/>
            </a:endParaRPr>
          </a:p>
        </p:txBody>
      </p:sp>
    </p:spTree>
  </p:cSld>
  <p:clrMap bg1="lt1" bg2="lt2" tx1="dk1" tx2="dk2" accent1="accent1" accent2="accent2" accent3="accent3" accent4="accent4" accent5="accent5" accent6="accent6" hlink="hlink" folHlink="folHlink"/>
  <p:sldLayoutIdLst>
    <p:sldLayoutId id="2147483671"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5.xml"/><Relationship Id="rId7"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image" Target="../media/image5.png"/><Relationship Id="rId3"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6.png"/><Relationship Id="rId3"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diagramData" Target="../diagrams/data2.xml"/><Relationship Id="rId2" Type="http://schemas.openxmlformats.org/officeDocument/2006/relationships/diagramLayout" Target="../diagrams/layout2.xml"/><Relationship Id="rId3" Type="http://schemas.openxmlformats.org/officeDocument/2006/relationships/diagramQuickStyle" Target="../diagrams/quickStyle2.xml"/><Relationship Id="rId4" Type="http://schemas.openxmlformats.org/officeDocument/2006/relationships/diagramColors" Target="../diagrams/colors2.xml"/><Relationship Id="rId5" Type="http://schemas.microsoft.com/office/2007/relationships/diagramDrawing" Target="../diagrams/drawing2.xml"/><Relationship Id="rId6" Type="http://schemas.openxmlformats.org/officeDocument/2006/relationships/slideLayout" Target="../slideLayouts/slideLayout5.xml"/><Relationship Id="rId7"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diagramData" Target="../diagrams/data3.xml"/><Relationship Id="rId2" Type="http://schemas.openxmlformats.org/officeDocument/2006/relationships/diagramLayout" Target="../diagrams/layout3.xml"/><Relationship Id="rId3" Type="http://schemas.openxmlformats.org/officeDocument/2006/relationships/diagramQuickStyle" Target="../diagrams/quickStyle3.xml"/><Relationship Id="rId4" Type="http://schemas.openxmlformats.org/officeDocument/2006/relationships/diagramColors" Target="../diagrams/colors3.xml"/><Relationship Id="rId5" Type="http://schemas.microsoft.com/office/2007/relationships/diagramDrawing" Target="../diagrams/drawing3.xml"/><Relationship Id="rId6" Type="http://schemas.openxmlformats.org/officeDocument/2006/relationships/slideLayout" Target="../slideLayouts/slideLayout9.xml"/><Relationship Id="rId7"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diagramData" Target="../diagrams/data4.xml"/><Relationship Id="rId2" Type="http://schemas.openxmlformats.org/officeDocument/2006/relationships/diagramLayout" Target="../diagrams/layout4.xml"/><Relationship Id="rId3" Type="http://schemas.openxmlformats.org/officeDocument/2006/relationships/diagramQuickStyle" Target="../diagrams/quickStyle4.xml"/><Relationship Id="rId4" Type="http://schemas.openxmlformats.org/officeDocument/2006/relationships/diagramColors" Target="../diagrams/colors4.xml"/><Relationship Id="rId5" Type="http://schemas.microsoft.com/office/2007/relationships/diagramDrawing" Target="../diagrams/drawing4.xml"/><Relationship Id="rId6" Type="http://schemas.openxmlformats.org/officeDocument/2006/relationships/slideLayout" Target="../slideLayouts/slideLayout5.xml"/><Relationship Id="rId7"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diagramData" Target="../diagrams/data5.xml"/><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7"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diagramData" Target="../diagrams/data6.xml"/><Relationship Id="rId2" Type="http://schemas.openxmlformats.org/officeDocument/2006/relationships/diagramLayout" Target="../diagrams/layout6.xml"/><Relationship Id="rId3" Type="http://schemas.openxmlformats.org/officeDocument/2006/relationships/diagramQuickStyle" Target="../diagrams/quickStyle6.xml"/><Relationship Id="rId4" Type="http://schemas.openxmlformats.org/officeDocument/2006/relationships/diagramColors" Target="../diagrams/colors6.xml"/><Relationship Id="rId5" Type="http://schemas.microsoft.com/office/2007/relationships/diagramDrawing" Target="../diagrams/drawing6.xml"/><Relationship Id="rId6" Type="http://schemas.openxmlformats.org/officeDocument/2006/relationships/slideLayout" Target="../slideLayouts/slideLayout5.xml"/><Relationship Id="rId7"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diagramData" Target="../diagrams/data7.xml"/><Relationship Id="rId2" Type="http://schemas.openxmlformats.org/officeDocument/2006/relationships/diagramLayout" Target="../diagrams/layout7.xml"/><Relationship Id="rId3" Type="http://schemas.openxmlformats.org/officeDocument/2006/relationships/diagramQuickStyle" Target="../diagrams/quickStyle7.xml"/><Relationship Id="rId4" Type="http://schemas.openxmlformats.org/officeDocument/2006/relationships/diagramColors" Target="../diagrams/colors7.xml"/><Relationship Id="rId5" Type="http://schemas.microsoft.com/office/2007/relationships/diagramDrawing" Target="../diagrams/drawing7.xml"/><Relationship Id="rId6" Type="http://schemas.openxmlformats.org/officeDocument/2006/relationships/slideLayout" Target="../slideLayouts/slideLayout5.xml"/><Relationship Id="rId7"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diagramData" Target="../diagrams/data8.xml"/><Relationship Id="rId2" Type="http://schemas.openxmlformats.org/officeDocument/2006/relationships/diagramLayout" Target="../diagrams/layout8.xml"/><Relationship Id="rId3" Type="http://schemas.openxmlformats.org/officeDocument/2006/relationships/diagramQuickStyle" Target="../diagrams/quickStyle8.xml"/><Relationship Id="rId4" Type="http://schemas.openxmlformats.org/officeDocument/2006/relationships/diagramColors" Target="../diagrams/colors8.xml"/><Relationship Id="rId5" Type="http://schemas.microsoft.com/office/2007/relationships/diagramDrawing" Target="../diagrams/drawing8.xml"/><Relationship Id="rId6" Type="http://schemas.openxmlformats.org/officeDocument/2006/relationships/slideLayout" Target="../slideLayouts/slideLayout8.xml"/>
</Relationships>
</file>

<file path=ppt/slides/_rels/slide13.xml.rels><?xml version="1.0" encoding="UTF-8"?>
<Relationships xmlns="http://schemas.openxmlformats.org/package/2006/relationships"><Relationship Id="rId1" Type="http://schemas.openxmlformats.org/officeDocument/2006/relationships/diagramData" Target="../diagrams/data9.xml"/><Relationship Id="rId2" Type="http://schemas.openxmlformats.org/officeDocument/2006/relationships/diagramLayout" Target="../diagrams/layout9.xml"/><Relationship Id="rId3" Type="http://schemas.openxmlformats.org/officeDocument/2006/relationships/diagramQuickStyle" Target="../diagrams/quickStyle9.xml"/><Relationship Id="rId4" Type="http://schemas.openxmlformats.org/officeDocument/2006/relationships/diagramColors" Target="../diagrams/colors9.xml"/><Relationship Id="rId5" Type="http://schemas.microsoft.com/office/2007/relationships/diagramDrawing" Target="../diagrams/drawing9.xml"/><Relationship Id="rId6" Type="http://schemas.openxmlformats.org/officeDocument/2006/relationships/slideLayout" Target="../slideLayouts/slideLayout8.xml"/><Relationship Id="rId7"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diagramData" Target="../diagrams/data10.xml"/><Relationship Id="rId2" Type="http://schemas.openxmlformats.org/officeDocument/2006/relationships/diagramLayout" Target="../diagrams/layout10.xml"/><Relationship Id="rId3" Type="http://schemas.openxmlformats.org/officeDocument/2006/relationships/diagramQuickStyle" Target="../diagrams/quickStyle10.xml"/><Relationship Id="rId4" Type="http://schemas.openxmlformats.org/officeDocument/2006/relationships/diagramColors" Target="../diagrams/colors10.xml"/><Relationship Id="rId5" Type="http://schemas.microsoft.com/office/2007/relationships/diagramDrawing" Target="../diagrams/drawing10.xml"/><Relationship Id="rId6" Type="http://schemas.openxmlformats.org/officeDocument/2006/relationships/slideLayout" Target="../slideLayouts/slideLayout5.xml"/>
</Relationships>
</file>

<file path=ppt/slides/_rels/slide15.xml.rels><?xml version="1.0" encoding="UTF-8"?>
<Relationships xmlns="http://schemas.openxmlformats.org/package/2006/relationships"><Relationship Id="rId1" Type="http://schemas.openxmlformats.org/officeDocument/2006/relationships/diagramData" Target="../diagrams/data11.xml"/><Relationship Id="rId2" Type="http://schemas.openxmlformats.org/officeDocument/2006/relationships/diagramLayout" Target="../diagrams/layout11.xml"/><Relationship Id="rId3" Type="http://schemas.openxmlformats.org/officeDocument/2006/relationships/diagramQuickStyle" Target="../diagrams/quickStyle11.xml"/><Relationship Id="rId4" Type="http://schemas.openxmlformats.org/officeDocument/2006/relationships/diagramColors" Target="../diagrams/colors11.xml"/><Relationship Id="rId5" Type="http://schemas.microsoft.com/office/2007/relationships/diagramDrawing" Target="../diagrams/drawing11.xml"/><Relationship Id="rId6" Type="http://schemas.openxmlformats.org/officeDocument/2006/relationships/image" Target="../media/image8.png"/><Relationship Id="rId7" Type="http://schemas.openxmlformats.org/officeDocument/2006/relationships/slideLayout" Target="../slideLayouts/slideLayout5.xml"/>
</Relationships>
</file>

<file path=ppt/slides/_rels/slide16.xml.rels><?xml version="1.0" encoding="UTF-8"?>
<Relationships xmlns="http://schemas.openxmlformats.org/package/2006/relationships"><Relationship Id="rId1" Type="http://schemas.openxmlformats.org/officeDocument/2006/relationships/diagramData" Target="../diagrams/data12.xml"/><Relationship Id="rId2" Type="http://schemas.openxmlformats.org/officeDocument/2006/relationships/diagramLayout" Target="../diagrams/layout12.xml"/><Relationship Id="rId3" Type="http://schemas.openxmlformats.org/officeDocument/2006/relationships/diagramQuickStyle" Target="../diagrams/quickStyle12.xml"/><Relationship Id="rId4" Type="http://schemas.openxmlformats.org/officeDocument/2006/relationships/diagramColors" Target="../diagrams/colors12.xml"/><Relationship Id="rId5" Type="http://schemas.microsoft.com/office/2007/relationships/diagramDrawing" Target="../diagrams/drawing12.xml"/><Relationship Id="rId6" Type="http://schemas.openxmlformats.org/officeDocument/2006/relationships/slideLayout" Target="../slideLayouts/slideLayout8.xml"/><Relationship Id="rId7"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diagramData" Target="../diagrams/data13.xml"/><Relationship Id="rId2" Type="http://schemas.openxmlformats.org/officeDocument/2006/relationships/diagramLayout" Target="../diagrams/layout13.xml"/><Relationship Id="rId3" Type="http://schemas.openxmlformats.org/officeDocument/2006/relationships/diagramQuickStyle" Target="../diagrams/quickStyle13.xml"/><Relationship Id="rId4" Type="http://schemas.openxmlformats.org/officeDocument/2006/relationships/diagramColors" Target="../diagrams/colors13.xml"/><Relationship Id="rId5" Type="http://schemas.microsoft.com/office/2007/relationships/diagramDrawing" Target="../diagrams/drawing13.xml"/><Relationship Id="rId6" Type="http://schemas.openxmlformats.org/officeDocument/2006/relationships/slideLayout" Target="../slideLayouts/slideLayout8.xml"/>
</Relationships>
</file>

<file path=ppt/slides/_rels/slide18.xml.rels><?xml version="1.0" encoding="UTF-8"?>
<Relationships xmlns="http://schemas.openxmlformats.org/package/2006/relationships"><Relationship Id="rId1" Type="http://schemas.openxmlformats.org/officeDocument/2006/relationships/diagramData" Target="../diagrams/data14.xml"/><Relationship Id="rId2" Type="http://schemas.openxmlformats.org/officeDocument/2006/relationships/diagramLayout" Target="../diagrams/layout14.xml"/><Relationship Id="rId3" Type="http://schemas.openxmlformats.org/officeDocument/2006/relationships/diagramQuickStyle" Target="../diagrams/quickStyle14.xml"/><Relationship Id="rId4" Type="http://schemas.openxmlformats.org/officeDocument/2006/relationships/diagramColors" Target="../diagrams/colors14.xml"/><Relationship Id="rId5" Type="http://schemas.microsoft.com/office/2007/relationships/diagramDrawing" Target="../diagrams/drawing14.xml"/><Relationship Id="rId6" Type="http://schemas.openxmlformats.org/officeDocument/2006/relationships/slideLayout" Target="../slideLayouts/slideLayout8.xml"/>
</Relationships>
</file>

<file path=ppt/slides/_rels/slide19.xml.rels><?xml version="1.0" encoding="UTF-8"?>
<Relationships xmlns="http://schemas.openxmlformats.org/package/2006/relationships"><Relationship Id="rId1" Type="http://schemas.openxmlformats.org/officeDocument/2006/relationships/diagramData" Target="../diagrams/data15.xml"/><Relationship Id="rId2" Type="http://schemas.openxmlformats.org/officeDocument/2006/relationships/diagramLayout" Target="../diagrams/layout15.xml"/><Relationship Id="rId3" Type="http://schemas.openxmlformats.org/officeDocument/2006/relationships/diagramQuickStyle" Target="../diagrams/quickStyle15.xml"/><Relationship Id="rId4" Type="http://schemas.openxmlformats.org/officeDocument/2006/relationships/diagramColors" Target="../diagrams/colors15.xml"/><Relationship Id="rId5" Type="http://schemas.microsoft.com/office/2007/relationships/diagramDrawing" Target="../diagrams/drawing15.xml"/><Relationship Id="rId6" Type="http://schemas.openxmlformats.org/officeDocument/2006/relationships/slideLayout" Target="../slideLayouts/slideLayout8.xml"/>
</Relationships>
</file>

<file path=ppt/slides/_rels/slide20.xml.rels><?xml version="1.0" encoding="UTF-8"?>
<Relationships xmlns="http://schemas.openxmlformats.org/package/2006/relationships"><Relationship Id="rId1" Type="http://schemas.openxmlformats.org/officeDocument/2006/relationships/diagramData" Target="../diagrams/data16.xml"/><Relationship Id="rId2" Type="http://schemas.openxmlformats.org/officeDocument/2006/relationships/diagramLayout" Target="../diagrams/layout16.xml"/><Relationship Id="rId3" Type="http://schemas.openxmlformats.org/officeDocument/2006/relationships/diagramQuickStyle" Target="../diagrams/quickStyle16.xml"/><Relationship Id="rId4" Type="http://schemas.openxmlformats.org/officeDocument/2006/relationships/diagramColors" Target="../diagrams/colors16.xml"/><Relationship Id="rId5" Type="http://schemas.microsoft.com/office/2007/relationships/diagramDrawing" Target="../diagrams/drawing16.xml"/><Relationship Id="rId6" Type="http://schemas.openxmlformats.org/officeDocument/2006/relationships/slideLayout" Target="../slideLayouts/slideLayout8.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23.xml.rels><?xml version="1.0" encoding="UTF-8"?>
<Relationships xmlns="http://schemas.openxmlformats.org/package/2006/relationships"><Relationship Id="rId1" Type="http://schemas.openxmlformats.org/officeDocument/2006/relationships/diagramData" Target="../diagrams/data17.xml"/><Relationship Id="rId2" Type="http://schemas.openxmlformats.org/officeDocument/2006/relationships/diagramLayout" Target="../diagrams/layout17.xml"/><Relationship Id="rId3" Type="http://schemas.openxmlformats.org/officeDocument/2006/relationships/diagramQuickStyle" Target="../diagrams/quickStyle17.xml"/><Relationship Id="rId4" Type="http://schemas.openxmlformats.org/officeDocument/2006/relationships/diagramColors" Target="../diagrams/colors17.xml"/><Relationship Id="rId5" Type="http://schemas.microsoft.com/office/2007/relationships/diagramDrawing" Target="../diagrams/drawing17.xml"/><Relationship Id="rId6" Type="http://schemas.openxmlformats.org/officeDocument/2006/relationships/image" Target="../media/image9.jpeg"/><Relationship Id="rId7" Type="http://schemas.openxmlformats.org/officeDocument/2006/relationships/image" Target="../media/image10.jpeg"/><Relationship Id="rId8" Type="http://schemas.openxmlformats.org/officeDocument/2006/relationships/slideLayout" Target="../slideLayouts/slideLayout5.xml"/>
</Relationships>
</file>

<file path=ppt/slides/_rels/slide24.xml.rels><?xml version="1.0" encoding="UTF-8"?>
<Relationships xmlns="http://schemas.openxmlformats.org/package/2006/relationships"><Relationship Id="rId1" Type="http://schemas.openxmlformats.org/officeDocument/2006/relationships/diagramData" Target="../diagrams/data18.xml"/><Relationship Id="rId2" Type="http://schemas.openxmlformats.org/officeDocument/2006/relationships/diagramLayout" Target="../diagrams/layout18.xml"/><Relationship Id="rId3" Type="http://schemas.openxmlformats.org/officeDocument/2006/relationships/diagramQuickStyle" Target="../diagrams/quickStyle18.xml"/><Relationship Id="rId4" Type="http://schemas.openxmlformats.org/officeDocument/2006/relationships/diagramColors" Target="../diagrams/colors18.xml"/><Relationship Id="rId5" Type="http://schemas.microsoft.com/office/2007/relationships/diagramDrawing" Target="../diagrams/drawing18.xml"/><Relationship Id="rId6" Type="http://schemas.openxmlformats.org/officeDocument/2006/relationships/slideLayout" Target="../slideLayouts/slideLayout5.xml"/>
</Relationships>
</file>

<file path=ppt/slides/_rels/slide25.xml.rels><?xml version="1.0" encoding="UTF-8"?>
<Relationships xmlns="http://schemas.openxmlformats.org/package/2006/relationships"><Relationship Id="rId1" Type="http://schemas.openxmlformats.org/officeDocument/2006/relationships/diagramData" Target="../diagrams/data19.xml"/><Relationship Id="rId2" Type="http://schemas.openxmlformats.org/officeDocument/2006/relationships/diagramLayout" Target="../diagrams/layout19.xml"/><Relationship Id="rId3" Type="http://schemas.openxmlformats.org/officeDocument/2006/relationships/diagramQuickStyle" Target="../diagrams/quickStyle19.xml"/><Relationship Id="rId4" Type="http://schemas.openxmlformats.org/officeDocument/2006/relationships/diagramColors" Target="../diagrams/colors19.xml"/><Relationship Id="rId5" Type="http://schemas.microsoft.com/office/2007/relationships/diagramDrawing" Target="../diagrams/drawing19.xml"/><Relationship Id="rId6" Type="http://schemas.openxmlformats.org/officeDocument/2006/relationships/slideLayout" Target="../slideLayouts/slideLayout5.xml"/>
</Relationships>
</file>

<file path=ppt/slides/_rels/slide26.xml.rels><?xml version="1.0" encoding="UTF-8"?>
<Relationships xmlns="http://schemas.openxmlformats.org/package/2006/relationships"><Relationship Id="rId1" Type="http://schemas.openxmlformats.org/officeDocument/2006/relationships/diagramData" Target="../diagrams/data20.xml"/><Relationship Id="rId2" Type="http://schemas.openxmlformats.org/officeDocument/2006/relationships/diagramLayout" Target="../diagrams/layout20.xml"/><Relationship Id="rId3" Type="http://schemas.openxmlformats.org/officeDocument/2006/relationships/diagramQuickStyle" Target="../diagrams/quickStyle20.xml"/><Relationship Id="rId4" Type="http://schemas.openxmlformats.org/officeDocument/2006/relationships/diagramColors" Target="../diagrams/colors20.xml"/><Relationship Id="rId5" Type="http://schemas.microsoft.com/office/2007/relationships/diagramDrawing" Target="../diagrams/drawing20.xml"/><Relationship Id="rId6" Type="http://schemas.openxmlformats.org/officeDocument/2006/relationships/slideLayout" Target="../slideLayouts/slideLayout5.xml"/>
</Relationships>
</file>

<file path=ppt/slides/_rels/slide27.xml.rels><?xml version="1.0" encoding="UTF-8"?>
<Relationships xmlns="http://schemas.openxmlformats.org/package/2006/relationships"><Relationship Id="rId1" Type="http://schemas.openxmlformats.org/officeDocument/2006/relationships/diagramData" Target="../diagrams/data21.xml"/><Relationship Id="rId2" Type="http://schemas.openxmlformats.org/officeDocument/2006/relationships/diagramLayout" Target="../diagrams/layout21.xml"/><Relationship Id="rId3" Type="http://schemas.openxmlformats.org/officeDocument/2006/relationships/diagramQuickStyle" Target="../diagrams/quickStyle21.xml"/><Relationship Id="rId4" Type="http://schemas.openxmlformats.org/officeDocument/2006/relationships/diagramColors" Target="../diagrams/colors21.xml"/><Relationship Id="rId5" Type="http://schemas.microsoft.com/office/2007/relationships/diagramDrawing" Target="../diagrams/drawing21.xml"/><Relationship Id="rId6" Type="http://schemas.openxmlformats.org/officeDocument/2006/relationships/slideLayout" Target="../slideLayouts/slideLayout8.xml"/>
</Relationships>
</file>

<file path=ppt/slides/_rels/slide28.xml.rels><?xml version="1.0" encoding="UTF-8"?>
<Relationships xmlns="http://schemas.openxmlformats.org/package/2006/relationships"><Relationship Id="rId1" Type="http://schemas.openxmlformats.org/officeDocument/2006/relationships/diagramData" Target="../diagrams/data22.xml"/><Relationship Id="rId2" Type="http://schemas.openxmlformats.org/officeDocument/2006/relationships/diagramLayout" Target="../diagrams/layout22.xml"/><Relationship Id="rId3" Type="http://schemas.openxmlformats.org/officeDocument/2006/relationships/diagramQuickStyle" Target="../diagrams/quickStyle22.xml"/><Relationship Id="rId4" Type="http://schemas.openxmlformats.org/officeDocument/2006/relationships/diagramColors" Target="../diagrams/colors22.xml"/><Relationship Id="rId5" Type="http://schemas.microsoft.com/office/2007/relationships/diagramDrawing" Target="../diagrams/drawing22.xml"/><Relationship Id="rId6" Type="http://schemas.openxmlformats.org/officeDocument/2006/relationships/slideLayout" Target="../slideLayouts/slideLayout5.xml"/>
</Relationships>
</file>

<file path=ppt/slides/_rels/slide29.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diagramData" Target="../diagrams/data23.xml"/><Relationship Id="rId2" Type="http://schemas.openxmlformats.org/officeDocument/2006/relationships/diagramLayout" Target="../diagrams/layout23.xml"/><Relationship Id="rId3" Type="http://schemas.openxmlformats.org/officeDocument/2006/relationships/diagramQuickStyle" Target="../diagrams/quickStyle23.xml"/><Relationship Id="rId4" Type="http://schemas.openxmlformats.org/officeDocument/2006/relationships/diagramColors" Target="../diagrams/colors23.xml"/><Relationship Id="rId5" Type="http://schemas.microsoft.com/office/2007/relationships/diagramDrawing" Target="../diagrams/drawing23.xml"/><Relationship Id="rId6" Type="http://schemas.openxmlformats.org/officeDocument/2006/relationships/diagramData" Target="../diagrams/data24.xml"/><Relationship Id="rId7" Type="http://schemas.openxmlformats.org/officeDocument/2006/relationships/diagramLayout" Target="../diagrams/layout24.xml"/><Relationship Id="rId8" Type="http://schemas.openxmlformats.org/officeDocument/2006/relationships/diagramQuickStyle" Target="../diagrams/quickStyle24.xml"/><Relationship Id="rId9" Type="http://schemas.openxmlformats.org/officeDocument/2006/relationships/diagramColors" Target="../diagrams/colors24.xml"/><Relationship Id="rId10" Type="http://schemas.microsoft.com/office/2007/relationships/diagramDrawing" Target="../diagrams/drawing24.xml"/><Relationship Id="rId11" Type="http://schemas.openxmlformats.org/officeDocument/2006/relationships/slideLayout" Target="../slideLayouts/slideLayout9.xml"/><Relationship Id="rId12"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diagramData" Target="../diagrams/data25.xml"/><Relationship Id="rId2" Type="http://schemas.openxmlformats.org/officeDocument/2006/relationships/diagramLayout" Target="../diagrams/layout25.xml"/><Relationship Id="rId3" Type="http://schemas.openxmlformats.org/officeDocument/2006/relationships/diagramQuickStyle" Target="../diagrams/quickStyle25.xml"/><Relationship Id="rId4" Type="http://schemas.openxmlformats.org/officeDocument/2006/relationships/diagramColors" Target="../diagrams/colors25.xml"/><Relationship Id="rId5" Type="http://schemas.microsoft.com/office/2007/relationships/diagramDrawing" Target="../diagrams/drawing25.xml"/><Relationship Id="rId6" Type="http://schemas.openxmlformats.org/officeDocument/2006/relationships/diagramData" Target="../diagrams/data26.xml"/><Relationship Id="rId7" Type="http://schemas.openxmlformats.org/officeDocument/2006/relationships/diagramLayout" Target="../diagrams/layout26.xml"/><Relationship Id="rId8" Type="http://schemas.openxmlformats.org/officeDocument/2006/relationships/diagramQuickStyle" Target="../diagrams/quickStyle26.xml"/><Relationship Id="rId9" Type="http://schemas.openxmlformats.org/officeDocument/2006/relationships/diagramColors" Target="../diagrams/colors26.xml"/><Relationship Id="rId10" Type="http://schemas.microsoft.com/office/2007/relationships/diagramDrawing" Target="../diagrams/drawing26.xml"/><Relationship Id="rId11" Type="http://schemas.openxmlformats.org/officeDocument/2006/relationships/slideLayout" Target="../slideLayouts/slideLayout9.xml"/><Relationship Id="rId12"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diagramData" Target="../diagrams/data27.xml"/><Relationship Id="rId2" Type="http://schemas.openxmlformats.org/officeDocument/2006/relationships/diagramLayout" Target="../diagrams/layout27.xml"/><Relationship Id="rId3" Type="http://schemas.openxmlformats.org/officeDocument/2006/relationships/diagramQuickStyle" Target="../diagrams/quickStyle27.xml"/><Relationship Id="rId4" Type="http://schemas.openxmlformats.org/officeDocument/2006/relationships/diagramColors" Target="../diagrams/colors27.xml"/><Relationship Id="rId5" Type="http://schemas.microsoft.com/office/2007/relationships/diagramDrawing" Target="../diagrams/drawing27.xml"/><Relationship Id="rId6" Type="http://schemas.openxmlformats.org/officeDocument/2006/relationships/slideLayout" Target="../slideLayouts/slideLayout5.xml"/><Relationship Id="rId7"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7.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png"/><Relationship Id="rId3" Type="http://schemas.openxmlformats.org/officeDocument/2006/relationships/hyperlink" Target="https://minedu.gov.karelia.ru/about/4371/" TargetMode="External"/><Relationship Id="rId4" Type="http://schemas.openxmlformats.org/officeDocument/2006/relationships/slideLayout" Target="../slideLayouts/slideLayout5.xml"/><Relationship Id="rId5"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diagramData" Target="../diagrams/data28.xml"/><Relationship Id="rId2" Type="http://schemas.openxmlformats.org/officeDocument/2006/relationships/diagramLayout" Target="../diagrams/layout28.xml"/><Relationship Id="rId3" Type="http://schemas.openxmlformats.org/officeDocument/2006/relationships/diagramQuickStyle" Target="../diagrams/quickStyle28.xml"/><Relationship Id="rId4" Type="http://schemas.openxmlformats.org/officeDocument/2006/relationships/diagramColors" Target="../diagrams/colors28.xml"/><Relationship Id="rId5" Type="http://schemas.microsoft.com/office/2007/relationships/diagramDrawing" Target="../diagrams/drawing28.xml"/><Relationship Id="rId6" Type="http://schemas.openxmlformats.org/officeDocument/2006/relationships/hyperlink" Target="https://ege.karelia.ru/" TargetMode="External"/><Relationship Id="rId7" Type="http://schemas.openxmlformats.org/officeDocument/2006/relationships/hyperlink" Target="https://vk.com/gia_rk" TargetMode="External"/><Relationship Id="rId8" Type="http://schemas.openxmlformats.org/officeDocument/2006/relationships/slideLayout" Target="../slideLayouts/slideLayout5.xml"/><Relationship Id="rId9"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diagramData" Target="../diagrams/data29.xml"/><Relationship Id="rId2" Type="http://schemas.openxmlformats.org/officeDocument/2006/relationships/diagramLayout" Target="../diagrams/layout29.xml"/><Relationship Id="rId3" Type="http://schemas.openxmlformats.org/officeDocument/2006/relationships/diagramQuickStyle" Target="../diagrams/quickStyle29.xml"/><Relationship Id="rId4" Type="http://schemas.openxmlformats.org/officeDocument/2006/relationships/diagramColors" Target="../diagrams/colors29.xml"/><Relationship Id="rId5" Type="http://schemas.microsoft.com/office/2007/relationships/diagramDrawing" Target="../diagrams/drawing29.xml"/><Relationship Id="rId6" Type="http://schemas.openxmlformats.org/officeDocument/2006/relationships/diagramData" Target="../diagrams/data30.xml"/><Relationship Id="rId7" Type="http://schemas.openxmlformats.org/officeDocument/2006/relationships/diagramLayout" Target="../diagrams/layout30.xml"/><Relationship Id="rId8" Type="http://schemas.openxmlformats.org/officeDocument/2006/relationships/diagramQuickStyle" Target="../diagrams/quickStyle30.xml"/><Relationship Id="rId9" Type="http://schemas.openxmlformats.org/officeDocument/2006/relationships/diagramColors" Target="../diagrams/colors30.xml"/><Relationship Id="rId10" Type="http://schemas.microsoft.com/office/2007/relationships/diagramDrawing" Target="../diagrams/drawing30.xml"/><Relationship Id="rId11" Type="http://schemas.openxmlformats.org/officeDocument/2006/relationships/slideLayout" Target="../slideLayouts/slideLayout5.xml"/><Relationship Id="rId1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diagramData" Target="../diagrams/data31.xml"/><Relationship Id="rId2" Type="http://schemas.openxmlformats.org/officeDocument/2006/relationships/diagramLayout" Target="../diagrams/layout31.xml"/><Relationship Id="rId3" Type="http://schemas.openxmlformats.org/officeDocument/2006/relationships/diagramQuickStyle" Target="../diagrams/quickStyle31.xml"/><Relationship Id="rId4" Type="http://schemas.openxmlformats.org/officeDocument/2006/relationships/diagramColors" Target="../diagrams/colors31.xml"/><Relationship Id="rId5" Type="http://schemas.microsoft.com/office/2007/relationships/diagramDrawing" Target="../diagrams/drawing31.xml"/><Relationship Id="rId6" Type="http://schemas.openxmlformats.org/officeDocument/2006/relationships/slideLayout" Target="../slideLayouts/slideLayout9.xml"/>
</Relationships>
</file>

<file path=ppt/slides/_rels/slide41.xml.rels><?xml version="1.0" encoding="UTF-8"?>
<Relationships xmlns="http://schemas.openxmlformats.org/package/2006/relationships"><Relationship Id="rId1" Type="http://schemas.openxmlformats.org/officeDocument/2006/relationships/diagramData" Target="../diagrams/data32.xml"/><Relationship Id="rId2" Type="http://schemas.openxmlformats.org/officeDocument/2006/relationships/diagramLayout" Target="../diagrams/layout32.xml"/><Relationship Id="rId3" Type="http://schemas.openxmlformats.org/officeDocument/2006/relationships/diagramQuickStyle" Target="../diagrams/quickStyle32.xml"/><Relationship Id="rId4" Type="http://schemas.openxmlformats.org/officeDocument/2006/relationships/diagramColors" Target="../diagrams/colors32.xml"/><Relationship Id="rId5" Type="http://schemas.microsoft.com/office/2007/relationships/diagramDrawing" Target="../diagrams/drawing32.xml"/><Relationship Id="rId6" Type="http://schemas.openxmlformats.org/officeDocument/2006/relationships/slideLayout" Target="../slideLayouts/slideLayout8.xml"/>
</Relationships>
</file>

<file path=ppt/slides/_rels/slide42.xml.rels><?xml version="1.0" encoding="UTF-8"?>
<Relationships xmlns="http://schemas.openxmlformats.org/package/2006/relationships"><Relationship Id="rId1" Type="http://schemas.openxmlformats.org/officeDocument/2006/relationships/diagramData" Target="../diagrams/data33.xml"/><Relationship Id="rId2" Type="http://schemas.openxmlformats.org/officeDocument/2006/relationships/diagramLayout" Target="../diagrams/layout33.xml"/><Relationship Id="rId3" Type="http://schemas.openxmlformats.org/officeDocument/2006/relationships/diagramQuickStyle" Target="../diagrams/quickStyle33.xml"/><Relationship Id="rId4" Type="http://schemas.openxmlformats.org/officeDocument/2006/relationships/diagramColors" Target="../diagrams/colors33.xml"/><Relationship Id="rId5" Type="http://schemas.microsoft.com/office/2007/relationships/diagramDrawing" Target="../diagrams/drawing33.xml"/><Relationship Id="rId6" Type="http://schemas.openxmlformats.org/officeDocument/2006/relationships/slideLayout" Target="../slideLayouts/slideLayout9.xml"/>
</Relationships>
</file>

<file path=ppt/slides/_rels/slide43.xml.rels><?xml version="1.0" encoding="UTF-8"?>
<Relationships xmlns="http://schemas.openxmlformats.org/package/2006/relationships"><Relationship Id="rId1" Type="http://schemas.openxmlformats.org/officeDocument/2006/relationships/diagramData" Target="../diagrams/data34.xml"/><Relationship Id="rId2" Type="http://schemas.openxmlformats.org/officeDocument/2006/relationships/diagramLayout" Target="../diagrams/layout34.xml"/><Relationship Id="rId3" Type="http://schemas.openxmlformats.org/officeDocument/2006/relationships/diagramQuickStyle" Target="../diagrams/quickStyle34.xml"/><Relationship Id="rId4" Type="http://schemas.openxmlformats.org/officeDocument/2006/relationships/diagramColors" Target="../diagrams/colors34.xml"/><Relationship Id="rId5" Type="http://schemas.microsoft.com/office/2007/relationships/diagramDrawing" Target="../diagrams/drawing34.xml"/><Relationship Id="rId6" Type="http://schemas.openxmlformats.org/officeDocument/2006/relationships/slideLayout" Target="../slideLayouts/slideLayout5.xml"/>
</Relationships>
</file>

<file path=ppt/slides/_rels/slide44.xml.rels><?xml version="1.0" encoding="UTF-8"?>
<Relationships xmlns="http://schemas.openxmlformats.org/package/2006/relationships"><Relationship Id="rId1" Type="http://schemas.openxmlformats.org/officeDocument/2006/relationships/diagramData" Target="../diagrams/data35.xml"/><Relationship Id="rId2" Type="http://schemas.openxmlformats.org/officeDocument/2006/relationships/diagramLayout" Target="../diagrams/layout35.xml"/><Relationship Id="rId3" Type="http://schemas.openxmlformats.org/officeDocument/2006/relationships/diagramQuickStyle" Target="../diagrams/quickStyle35.xml"/><Relationship Id="rId4" Type="http://schemas.openxmlformats.org/officeDocument/2006/relationships/diagramColors" Target="../diagrams/colors35.xml"/><Relationship Id="rId5" Type="http://schemas.microsoft.com/office/2007/relationships/diagramDrawing" Target="../diagrams/drawing35.xml"/><Relationship Id="rId6" Type="http://schemas.openxmlformats.org/officeDocument/2006/relationships/slideLayout" Target="../slideLayouts/slideLayout5.xml"/>
</Relationships>
</file>

<file path=ppt/slides/_rels/slide45.xml.rels><?xml version="1.0" encoding="UTF-8"?>
<Relationships xmlns="http://schemas.openxmlformats.org/package/2006/relationships"><Relationship Id="rId1" Type="http://schemas.openxmlformats.org/officeDocument/2006/relationships/diagramData" Target="../diagrams/data36.xml"/><Relationship Id="rId2" Type="http://schemas.openxmlformats.org/officeDocument/2006/relationships/diagramLayout" Target="../diagrams/layout36.xml"/><Relationship Id="rId3" Type="http://schemas.openxmlformats.org/officeDocument/2006/relationships/diagramQuickStyle" Target="../diagrams/quickStyle36.xml"/><Relationship Id="rId4" Type="http://schemas.openxmlformats.org/officeDocument/2006/relationships/diagramColors" Target="../diagrams/colors36.xml"/><Relationship Id="rId5" Type="http://schemas.openxmlformats.org/officeDocument/2006/relationships/slideLayout" Target="../slideLayouts/slideLayout9.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7.xml.rels><?xml version="1.0" encoding="UTF-8"?>
<Relationships xmlns="http://schemas.openxmlformats.org/package/2006/relationships"><Relationship Id="rId1" Type="http://schemas.openxmlformats.org/officeDocument/2006/relationships/diagramData" Target="../diagrams/data37.xml"/><Relationship Id="rId2" Type="http://schemas.openxmlformats.org/officeDocument/2006/relationships/diagramLayout" Target="../diagrams/layout37.xml"/><Relationship Id="rId3" Type="http://schemas.openxmlformats.org/officeDocument/2006/relationships/diagramQuickStyle" Target="../diagrams/quickStyle37.xml"/><Relationship Id="rId4" Type="http://schemas.openxmlformats.org/officeDocument/2006/relationships/diagramColors" Target="../diagrams/colors37.xml"/><Relationship Id="rId5" Type="http://schemas.openxmlformats.org/officeDocument/2006/relationships/slideLayout" Target="../slideLayouts/slideLayout5.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Tree>
  </p:cSld>
  <mc:AlternateContent>
    <mc:Choice Requires="p14">
      <p:transition p14:dur="10"/>
    </mc:Choice>
    <mc:Fallback>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TextBox 8"/>
          <p:cNvSpPr/>
          <p:nvPr/>
        </p:nvSpPr>
        <p:spPr>
          <a:xfrm>
            <a:off x="251640" y="195480"/>
            <a:ext cx="7776360" cy="69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000" spc="-1" strike="noStrike">
                <a:solidFill>
                  <a:schemeClr val="dk2"/>
                </a:solidFill>
                <a:latin typeface="Bookman Old Style"/>
              </a:rPr>
              <a:t>Федеральный закон «Об образовании в Российской Федерации» (от 29.12.2012 № 273-ФЗ)</a:t>
            </a:r>
            <a:endParaRPr b="0" lang="ru-RU" sz="2000" spc="-1" strike="noStrike">
              <a:solidFill>
                <a:srgbClr val="000000"/>
              </a:solidFill>
              <a:latin typeface="Arial"/>
            </a:endParaRPr>
          </a:p>
        </p:txBody>
      </p:sp>
      <p:graphicFrame>
        <p:nvGraphicFramePr>
          <p:cNvPr id="1" name="Diagram1"/>
          <p:cNvGraphicFramePr/>
          <p:nvPr>
            <p:extLst>
              <p:ext uri="{D42A27DB-BD31-4B8C-83A1-F6EECF244321}">
                <p14:modId xmlns:p14="http://schemas.microsoft.com/office/powerpoint/2010/main" val="2090716337"/>
              </p:ext>
            </p:extLst>
          </p:nvPr>
        </p:nvGraphicFramePr>
        <p:xfrm>
          <a:off x="467640" y="1059480"/>
          <a:ext cx="8208720" cy="3780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b">
            <a:noAutofit/>
          </a:bodyPr>
          <a:p>
            <a:pPr indent="0">
              <a:lnSpc>
                <a:spcPct val="100000"/>
              </a:lnSpc>
              <a:buNone/>
            </a:pPr>
            <a:r>
              <a:rPr b="1" lang="ru-RU" sz="3200" spc="-1" strike="noStrike">
                <a:solidFill>
                  <a:schemeClr val="dk2"/>
                </a:solidFill>
                <a:latin typeface="Bookman Old Style"/>
              </a:rPr>
              <a:t>Итоги ГИА в 2024 году</a:t>
            </a:r>
            <a:endParaRPr b="0" lang="ru-RU" sz="3200" spc="-1" strike="noStrike">
              <a:solidFill>
                <a:schemeClr val="dk1"/>
              </a:solidFill>
              <a:latin typeface="Gill Sans MT"/>
            </a:endParaRPr>
          </a:p>
        </p:txBody>
      </p:sp>
      <p:sp>
        <p:nvSpPr>
          <p:cNvPr id="135" name="Прямоугольник 5"/>
          <p:cNvSpPr/>
          <p:nvPr/>
        </p:nvSpPr>
        <p:spPr>
          <a:xfrm>
            <a:off x="251640" y="987480"/>
            <a:ext cx="8640720" cy="11869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ru-RU" sz="2400" spc="-1" strike="noStrike">
                <a:solidFill>
                  <a:schemeClr val="dk2"/>
                </a:solidFill>
                <a:latin typeface="Gill Sans MT"/>
              </a:rPr>
              <a:t>Доля выпускников 9-х и 11-х классов Республики Карелия, которые успешно прошли ГИА в 2024 году</a:t>
            </a:r>
            <a:endParaRPr b="0" lang="ru-RU" sz="2400" spc="-1" strike="noStrike">
              <a:solidFill>
                <a:srgbClr val="000000"/>
              </a:solidFill>
              <a:latin typeface="Arial"/>
            </a:endParaRPr>
          </a:p>
        </p:txBody>
      </p:sp>
      <p:pic>
        <p:nvPicPr>
          <p:cNvPr id="136" name="Picture 5" descr=""/>
          <p:cNvPicPr/>
          <p:nvPr/>
        </p:nvPicPr>
        <p:blipFill>
          <a:blip r:embed="rId1"/>
          <a:stretch/>
        </p:blipFill>
        <p:spPr>
          <a:xfrm>
            <a:off x="1691640" y="1988640"/>
            <a:ext cx="5688360" cy="261828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b">
            <a:noAutofit/>
          </a:bodyPr>
          <a:p>
            <a:pPr indent="0">
              <a:lnSpc>
                <a:spcPct val="100000"/>
              </a:lnSpc>
              <a:buNone/>
            </a:pPr>
            <a:r>
              <a:rPr b="1" lang="ru-RU" sz="3200" spc="-1" strike="noStrike">
                <a:solidFill>
                  <a:schemeClr val="dk2"/>
                </a:solidFill>
                <a:latin typeface="Bookman Old Style"/>
              </a:rPr>
              <a:t>Итоги ГИА в 2024 году</a:t>
            </a:r>
            <a:endParaRPr b="0" lang="ru-RU" sz="3200" spc="-1" strike="noStrike">
              <a:solidFill>
                <a:schemeClr val="dk1"/>
              </a:solidFill>
              <a:latin typeface="Gill Sans MT"/>
            </a:endParaRPr>
          </a:p>
        </p:txBody>
      </p:sp>
      <p:graphicFrame>
        <p:nvGraphicFramePr>
          <p:cNvPr id="138" name="Таблица 3"/>
          <p:cNvGraphicFramePr/>
          <p:nvPr/>
        </p:nvGraphicFramePr>
        <p:xfrm>
          <a:off x="6012000" y="987480"/>
          <a:ext cx="2869920" cy="2520000"/>
        </p:xfrm>
        <a:graphic>
          <a:graphicData uri="http://schemas.openxmlformats.org/drawingml/2006/table">
            <a:tbl>
              <a:tblPr/>
              <a:tblGrid>
                <a:gridCol w="2043000"/>
                <a:gridCol w="826560"/>
              </a:tblGrid>
              <a:tr h="360000">
                <a:tc>
                  <a:txBody>
                    <a:bodyPr lIns="72000" rIns="9360" tIns="9360" bIns="0" anchor="ctr">
                      <a:noAutofit/>
                    </a:bodyPr>
                    <a:p>
                      <a:pPr>
                        <a:lnSpc>
                          <a:spcPct val="100000"/>
                        </a:lnSpc>
                      </a:pPr>
                      <a:r>
                        <a:rPr b="1" lang="ru-RU" sz="1200" spc="-1" strike="noStrike">
                          <a:solidFill>
                            <a:schemeClr val="dk1"/>
                          </a:solidFill>
                          <a:latin typeface="Arial"/>
                        </a:rPr>
                        <a:t>Петрозаводский ГО</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c>
                  <a:txBody>
                    <a:bodyPr lIns="72000" rIns="9360" tIns="9360" bIns="0" anchor="ctr">
                      <a:noAutofit/>
                    </a:bodyPr>
                    <a:p>
                      <a:pPr algn="ctr">
                        <a:lnSpc>
                          <a:spcPct val="100000"/>
                        </a:lnSpc>
                      </a:pPr>
                      <a:r>
                        <a:rPr b="1" lang="ru-RU" sz="1200" spc="-1" strike="noStrike">
                          <a:solidFill>
                            <a:schemeClr val="dk1"/>
                          </a:solidFill>
                          <a:latin typeface="Arial"/>
                        </a:rPr>
                        <a:t>25</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r>
              <a:tr h="360000">
                <a:tc>
                  <a:txBody>
                    <a:bodyPr lIns="72000" rIns="9360" tIns="9360" bIns="0" anchor="ctr">
                      <a:noAutofit/>
                    </a:bodyPr>
                    <a:p>
                      <a:pPr>
                        <a:lnSpc>
                          <a:spcPct val="100000"/>
                        </a:lnSpc>
                      </a:pPr>
                      <a:r>
                        <a:rPr b="1" lang="ru-RU" sz="1200" spc="-1" strike="noStrike">
                          <a:solidFill>
                            <a:schemeClr val="dk1"/>
                          </a:solidFill>
                          <a:latin typeface="Arial"/>
                        </a:rPr>
                        <a:t>Кемский МР</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c>
                  <a:txBody>
                    <a:bodyPr lIns="72000" rIns="9360" tIns="9360" bIns="0" anchor="ctr">
                      <a:noAutofit/>
                    </a:bodyPr>
                    <a:p>
                      <a:pPr algn="ctr">
                        <a:lnSpc>
                          <a:spcPct val="100000"/>
                        </a:lnSpc>
                      </a:pPr>
                      <a:r>
                        <a:rPr b="1" lang="ru-RU" sz="1200" spc="-1" strike="noStrike">
                          <a:solidFill>
                            <a:schemeClr val="dk1"/>
                          </a:solidFill>
                          <a:latin typeface="Arial"/>
                        </a:rPr>
                        <a:t>2</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r>
              <a:tr h="360000">
                <a:tc>
                  <a:txBody>
                    <a:bodyPr lIns="72000" rIns="9360" tIns="9360" bIns="0" anchor="ctr">
                      <a:noAutofit/>
                    </a:bodyPr>
                    <a:p>
                      <a:pPr>
                        <a:lnSpc>
                          <a:spcPct val="100000"/>
                        </a:lnSpc>
                      </a:pPr>
                      <a:r>
                        <a:rPr b="1" lang="ru-RU" sz="1200" spc="-1" strike="noStrike">
                          <a:solidFill>
                            <a:schemeClr val="dk1"/>
                          </a:solidFill>
                          <a:latin typeface="Arial"/>
                        </a:rPr>
                        <a:t>Сегежский МО</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c>
                  <a:txBody>
                    <a:bodyPr lIns="72000" rIns="9360" tIns="9360" bIns="0" anchor="ctr">
                      <a:noAutofit/>
                    </a:bodyPr>
                    <a:p>
                      <a:pPr algn="ctr">
                        <a:lnSpc>
                          <a:spcPct val="100000"/>
                        </a:lnSpc>
                      </a:pPr>
                      <a:r>
                        <a:rPr b="1" lang="ru-RU" sz="1200" spc="-1" strike="noStrike">
                          <a:solidFill>
                            <a:schemeClr val="dk1"/>
                          </a:solidFill>
                          <a:latin typeface="Arial"/>
                        </a:rPr>
                        <a:t>1</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r>
              <a:tr h="360000">
                <a:tc>
                  <a:txBody>
                    <a:bodyPr lIns="72000" rIns="9360" tIns="9360" bIns="0" anchor="ctr">
                      <a:noAutofit/>
                    </a:bodyPr>
                    <a:p>
                      <a:pPr>
                        <a:lnSpc>
                          <a:spcPct val="100000"/>
                        </a:lnSpc>
                      </a:pPr>
                      <a:r>
                        <a:rPr b="1" lang="ru-RU" sz="1200" spc="-1" strike="noStrike">
                          <a:solidFill>
                            <a:schemeClr val="dk1"/>
                          </a:solidFill>
                          <a:latin typeface="Arial"/>
                        </a:rPr>
                        <a:t>Лахденпохский МР</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c>
                  <a:txBody>
                    <a:bodyPr lIns="72000" rIns="9360" tIns="9360" bIns="0" anchor="ctr">
                      <a:noAutofit/>
                    </a:bodyPr>
                    <a:p>
                      <a:pPr algn="ctr">
                        <a:lnSpc>
                          <a:spcPct val="100000"/>
                        </a:lnSpc>
                      </a:pPr>
                      <a:r>
                        <a:rPr b="1" lang="ru-RU" sz="1200" spc="-1" strike="noStrike">
                          <a:solidFill>
                            <a:schemeClr val="dk1"/>
                          </a:solidFill>
                          <a:latin typeface="Arial"/>
                        </a:rPr>
                        <a:t>1</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r>
              <a:tr h="360000">
                <a:tc>
                  <a:txBody>
                    <a:bodyPr lIns="72000" rIns="9360" tIns="9360" bIns="0" anchor="ctr">
                      <a:noAutofit/>
                    </a:bodyPr>
                    <a:p>
                      <a:pPr>
                        <a:lnSpc>
                          <a:spcPct val="100000"/>
                        </a:lnSpc>
                      </a:pPr>
                      <a:r>
                        <a:rPr b="1" lang="ru-RU" sz="1200" spc="-1" strike="noStrike">
                          <a:solidFill>
                            <a:schemeClr val="dk1"/>
                          </a:solidFill>
                          <a:latin typeface="Arial"/>
                        </a:rPr>
                        <a:t>Костомукшский ГО</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c>
                  <a:txBody>
                    <a:bodyPr lIns="72000" rIns="9360" tIns="9360" bIns="0" anchor="ctr">
                      <a:noAutofit/>
                    </a:bodyPr>
                    <a:p>
                      <a:pPr algn="ctr">
                        <a:lnSpc>
                          <a:spcPct val="100000"/>
                        </a:lnSpc>
                      </a:pPr>
                      <a:r>
                        <a:rPr b="1" lang="ru-RU" sz="1200" spc="-1" strike="noStrike">
                          <a:solidFill>
                            <a:schemeClr val="dk1"/>
                          </a:solidFill>
                          <a:latin typeface="Arial"/>
                        </a:rPr>
                        <a:t>1</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r>
              <a:tr h="360000">
                <a:tc>
                  <a:txBody>
                    <a:bodyPr lIns="72000" rIns="9360" tIns="9360" bIns="0" anchor="ctr">
                      <a:noAutofit/>
                    </a:bodyPr>
                    <a:p>
                      <a:pPr>
                        <a:lnSpc>
                          <a:spcPct val="100000"/>
                        </a:lnSpc>
                      </a:pPr>
                      <a:r>
                        <a:rPr b="1" lang="ru-RU" sz="1200" spc="-1" strike="noStrike">
                          <a:solidFill>
                            <a:schemeClr val="dk1"/>
                          </a:solidFill>
                          <a:latin typeface="Arial"/>
                        </a:rPr>
                        <a:t>Медвежьегорский МР</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c>
                  <a:txBody>
                    <a:bodyPr lIns="72000" rIns="9360" tIns="9360" bIns="0" anchor="ctr">
                      <a:noAutofit/>
                    </a:bodyPr>
                    <a:p>
                      <a:pPr algn="ctr">
                        <a:lnSpc>
                          <a:spcPct val="100000"/>
                        </a:lnSpc>
                      </a:pPr>
                      <a:r>
                        <a:rPr b="1" lang="ru-RU" sz="1200" spc="-1" strike="noStrike">
                          <a:solidFill>
                            <a:schemeClr val="dk1"/>
                          </a:solidFill>
                          <a:latin typeface="Arial"/>
                        </a:rPr>
                        <a:t>1</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r>
              <a:tr h="360000">
                <a:tc>
                  <a:txBody>
                    <a:bodyPr lIns="72000" rIns="9360" tIns="9360" bIns="0" anchor="ctr">
                      <a:noAutofit/>
                    </a:bodyPr>
                    <a:p>
                      <a:pPr>
                        <a:lnSpc>
                          <a:spcPct val="100000"/>
                        </a:lnSpc>
                      </a:pPr>
                      <a:r>
                        <a:rPr b="1" lang="ru-RU" sz="1200" spc="-1" strike="noStrike">
                          <a:solidFill>
                            <a:schemeClr val="dk1"/>
                          </a:solidFill>
                          <a:latin typeface="Arial"/>
                        </a:rPr>
                        <a:t>Кондопожский МР</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c>
                  <a:txBody>
                    <a:bodyPr lIns="72000" rIns="9360" tIns="9360" bIns="0" anchor="ctr">
                      <a:noAutofit/>
                    </a:bodyPr>
                    <a:p>
                      <a:pPr algn="ctr">
                        <a:lnSpc>
                          <a:spcPct val="100000"/>
                        </a:lnSpc>
                      </a:pPr>
                      <a:r>
                        <a:rPr b="1" lang="ru-RU" sz="1200" spc="-1" strike="noStrike">
                          <a:solidFill>
                            <a:schemeClr val="dk1"/>
                          </a:solidFill>
                          <a:latin typeface="Arial"/>
                        </a:rPr>
                        <a:t>1</a:t>
                      </a:r>
                      <a:endParaRPr b="0" lang="ru-RU" sz="1200" spc="-1" strike="noStrike">
                        <a:solidFill>
                          <a:srgbClr val="000000"/>
                        </a:solidFill>
                        <a:latin typeface="Arial"/>
                      </a:endParaRPr>
                    </a:p>
                  </a:txBody>
                  <a:tcPr anchor="ctr" marL="7200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noFill/>
                  </a:tcPr>
                </a:tc>
              </a:tr>
            </a:tbl>
          </a:graphicData>
        </a:graphic>
      </p:graphicFrame>
      <p:graphicFrame>
        <p:nvGraphicFramePr>
          <p:cNvPr id="139" name="Объект 6"/>
          <p:cNvGraphicFramePr/>
          <p:nvPr/>
        </p:nvGraphicFramePr>
        <p:xfrm>
          <a:off x="251640" y="915480"/>
          <a:ext cx="5328360" cy="3745080"/>
        </p:xfrm>
        <a:graphic>
          <a:graphicData uri="http://schemas.openxmlformats.org/drawingml/2006/chart">
            <c:chart xmlns:c="http://schemas.openxmlformats.org/drawingml/2006/chart" xmlns:r="http://schemas.openxmlformats.org/officeDocument/2006/relationships" r:id="rId1"/>
          </a:graphicData>
        </a:graphic>
      </p:graphicFrame>
      <p:pic>
        <p:nvPicPr>
          <p:cNvPr id="140" name="Picture 3" descr=""/>
          <p:cNvPicPr/>
          <p:nvPr/>
        </p:nvPicPr>
        <p:blipFill>
          <a:blip r:embed="rId2"/>
          <a:stretch/>
        </p:blipFill>
        <p:spPr>
          <a:xfrm>
            <a:off x="6516360" y="3579840"/>
            <a:ext cx="2157120" cy="143784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b">
            <a:noAutofit/>
          </a:bodyPr>
          <a:p>
            <a:pPr indent="0">
              <a:lnSpc>
                <a:spcPct val="100000"/>
              </a:lnSpc>
              <a:buNone/>
            </a:pPr>
            <a:r>
              <a:rPr b="1" lang="ru-RU" sz="3200" spc="-1" strike="noStrike">
                <a:solidFill>
                  <a:schemeClr val="dk2"/>
                </a:solidFill>
                <a:latin typeface="Bookman Old Style"/>
              </a:rPr>
              <a:t>Итоги ГИА в 2024 году</a:t>
            </a:r>
            <a:endParaRPr b="0" lang="ru-RU" sz="3200" spc="-1" strike="noStrike">
              <a:solidFill>
                <a:schemeClr val="dk1"/>
              </a:solidFill>
              <a:latin typeface="Gill Sans MT"/>
            </a:endParaRPr>
          </a:p>
        </p:txBody>
      </p:sp>
      <p:graphicFrame>
        <p:nvGraphicFramePr>
          <p:cNvPr id="142" name="Таблица 5"/>
          <p:cNvGraphicFramePr/>
          <p:nvPr/>
        </p:nvGraphicFramePr>
        <p:xfrm>
          <a:off x="467640" y="1851840"/>
          <a:ext cx="8208720" cy="2160000"/>
        </p:xfrm>
        <a:graphic>
          <a:graphicData uri="http://schemas.openxmlformats.org/drawingml/2006/table">
            <a:tbl>
              <a:tblPr/>
              <a:tblGrid>
                <a:gridCol w="3600360"/>
                <a:gridCol w="4608360"/>
              </a:tblGrid>
              <a:tr h="540000">
                <a:tc rowSpan="2">
                  <a:txBody>
                    <a:bodyPr lIns="9360" rIns="9360" tIns="9360" bIns="0" anchor="ctr">
                      <a:noAutofit/>
                    </a:bodyPr>
                    <a:p>
                      <a:pPr algn="ctr">
                        <a:lnSpc>
                          <a:spcPct val="100000"/>
                        </a:lnSpc>
                      </a:pPr>
                      <a:r>
                        <a:rPr b="1" lang="ru-RU" sz="1400" spc="-1" strike="noStrike">
                          <a:solidFill>
                            <a:schemeClr val="dk1"/>
                          </a:solidFill>
                          <a:latin typeface="Arial"/>
                        </a:rPr>
                        <a:t>Лицей №1</a:t>
                      </a:r>
                      <a:endParaRPr b="0" lang="ru-RU" sz="1400" spc="-1" strike="noStrike">
                        <a:solidFill>
                          <a:srgbClr val="000000"/>
                        </a:solidFill>
                        <a:latin typeface="Arial"/>
                      </a:endParaRPr>
                    </a:p>
                  </a:txBody>
                  <a:tcPr anchor="ctr" marL="936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tc>
                  <a:txBody>
                    <a:bodyPr lIns="9360" rIns="9360" tIns="9360" bIns="0" anchor="ctr">
                      <a:noAutofit/>
                    </a:bodyPr>
                    <a:p>
                      <a:pPr algn="ctr">
                        <a:lnSpc>
                          <a:spcPct val="100000"/>
                        </a:lnSpc>
                      </a:pPr>
                      <a:r>
                        <a:rPr b="1" lang="ru-RU" sz="1400" spc="-1" strike="noStrike">
                          <a:solidFill>
                            <a:schemeClr val="dk1"/>
                          </a:solidFill>
                          <a:latin typeface="Arial"/>
                        </a:rPr>
                        <a:t>Математика профильная и Информатика</a:t>
                      </a:r>
                      <a:endParaRPr b="0" lang="ru-RU" sz="1400" spc="-1" strike="noStrike">
                        <a:solidFill>
                          <a:srgbClr val="000000"/>
                        </a:solidFill>
                        <a:latin typeface="Arial"/>
                      </a:endParaRPr>
                    </a:p>
                  </a:txBody>
                  <a:tcPr anchor="ctr" marL="936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tr>
              <a:tr h="540000">
                <a:tc v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9360" rIns="9360" tIns="9360" bIns="0" anchor="ctr">
                      <a:noAutofit/>
                    </a:bodyPr>
                    <a:p>
                      <a:pPr algn="ctr">
                        <a:lnSpc>
                          <a:spcPct val="100000"/>
                        </a:lnSpc>
                      </a:pPr>
                      <a:r>
                        <a:rPr b="1" lang="ru-RU" sz="1400" spc="-1" strike="noStrike">
                          <a:solidFill>
                            <a:schemeClr val="dk1"/>
                          </a:solidFill>
                          <a:latin typeface="Arial"/>
                        </a:rPr>
                        <a:t>Математика профильная и Физика</a:t>
                      </a:r>
                      <a:endParaRPr b="0" lang="ru-RU" sz="1400" spc="-1" strike="noStrike">
                        <a:solidFill>
                          <a:srgbClr val="000000"/>
                        </a:solidFill>
                        <a:latin typeface="Arial"/>
                      </a:endParaRPr>
                    </a:p>
                  </a:txBody>
                  <a:tcPr anchor="ctr" marL="936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tr>
              <a:tr h="540000">
                <a:tc>
                  <a:txBody>
                    <a:bodyPr lIns="9360" rIns="9360" tIns="9360" bIns="0" anchor="ctr">
                      <a:noAutofit/>
                    </a:bodyPr>
                    <a:p>
                      <a:pPr algn="ctr">
                        <a:lnSpc>
                          <a:spcPct val="100000"/>
                        </a:lnSpc>
                      </a:pPr>
                      <a:r>
                        <a:rPr b="1" lang="ru-RU" sz="1400" spc="-1" strike="noStrike">
                          <a:solidFill>
                            <a:schemeClr val="dk1"/>
                          </a:solidFill>
                          <a:latin typeface="Arial"/>
                        </a:rPr>
                        <a:t>Академический лицей</a:t>
                      </a:r>
                      <a:endParaRPr b="0" lang="ru-RU" sz="1400" spc="-1" strike="noStrike">
                        <a:solidFill>
                          <a:srgbClr val="000000"/>
                        </a:solidFill>
                        <a:latin typeface="Arial"/>
                      </a:endParaRPr>
                    </a:p>
                  </a:txBody>
                  <a:tcPr anchor="ctr" marL="936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tc>
                  <a:txBody>
                    <a:bodyPr lIns="9360" rIns="9360" tIns="9360" bIns="0" anchor="ctr">
                      <a:noAutofit/>
                    </a:bodyPr>
                    <a:p>
                      <a:pPr algn="ctr">
                        <a:lnSpc>
                          <a:spcPct val="100000"/>
                        </a:lnSpc>
                      </a:pPr>
                      <a:r>
                        <a:rPr b="1" lang="ru-RU" sz="1400" spc="-1" strike="noStrike">
                          <a:solidFill>
                            <a:schemeClr val="dk1"/>
                          </a:solidFill>
                          <a:latin typeface="Arial"/>
                        </a:rPr>
                        <a:t>Математика профильная и Физика </a:t>
                      </a:r>
                      <a:endParaRPr b="0" lang="ru-RU" sz="1400" spc="-1" strike="noStrike">
                        <a:solidFill>
                          <a:srgbClr val="000000"/>
                        </a:solidFill>
                        <a:latin typeface="Arial"/>
                      </a:endParaRPr>
                    </a:p>
                  </a:txBody>
                  <a:tcPr anchor="ctr" marL="936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tr>
              <a:tr h="540000">
                <a:tc>
                  <a:txBody>
                    <a:bodyPr lIns="9360" rIns="9360" tIns="9360" bIns="0" anchor="ctr">
                      <a:noAutofit/>
                    </a:bodyPr>
                    <a:p>
                      <a:pPr algn="ctr">
                        <a:lnSpc>
                          <a:spcPct val="100000"/>
                        </a:lnSpc>
                      </a:pPr>
                      <a:r>
                        <a:rPr b="1" lang="ru-RU" sz="1400" spc="-1" strike="noStrike">
                          <a:solidFill>
                            <a:schemeClr val="dk1"/>
                          </a:solidFill>
                          <a:latin typeface="Arial"/>
                        </a:rPr>
                        <a:t>Гимназия № 17 имени П.О. Коргана</a:t>
                      </a:r>
                      <a:endParaRPr b="0" lang="ru-RU" sz="1400" spc="-1" strike="noStrike">
                        <a:solidFill>
                          <a:srgbClr val="000000"/>
                        </a:solidFill>
                        <a:latin typeface="Arial"/>
                      </a:endParaRPr>
                    </a:p>
                  </a:txBody>
                  <a:tcPr anchor="ctr" marL="936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tc>
                  <a:txBody>
                    <a:bodyPr lIns="9360" rIns="9360" tIns="9360" bIns="0" anchor="ctr">
                      <a:noAutofit/>
                    </a:bodyPr>
                    <a:p>
                      <a:pPr algn="ctr">
                        <a:lnSpc>
                          <a:spcPct val="100000"/>
                        </a:lnSpc>
                      </a:pPr>
                      <a:r>
                        <a:rPr b="1" lang="ru-RU" sz="1400" spc="-1" strike="noStrike">
                          <a:solidFill>
                            <a:schemeClr val="dk1"/>
                          </a:solidFill>
                          <a:latin typeface="Arial"/>
                        </a:rPr>
                        <a:t>Русский язык и Английский язык</a:t>
                      </a:r>
                      <a:endParaRPr b="0" lang="ru-RU" sz="1400" spc="-1" strike="noStrike">
                        <a:solidFill>
                          <a:srgbClr val="000000"/>
                        </a:solidFill>
                        <a:latin typeface="Arial"/>
                      </a:endParaRPr>
                    </a:p>
                  </a:txBody>
                  <a:tcPr anchor="ctr" marL="9360" marR="936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tr>
            </a:tbl>
          </a:graphicData>
        </a:graphic>
      </p:graphicFrame>
      <p:sp>
        <p:nvSpPr>
          <p:cNvPr id="143" name="PlaceHolder 2"/>
          <p:cNvSpPr>
            <a:spLocks noGrp="1"/>
          </p:cNvSpPr>
          <p:nvPr>
            <p:ph/>
          </p:nvPr>
        </p:nvSpPr>
        <p:spPr>
          <a:xfrm>
            <a:off x="467640" y="1059480"/>
            <a:ext cx="8229240" cy="791640"/>
          </a:xfrm>
          <a:prstGeom prst="rect">
            <a:avLst/>
          </a:prstGeom>
          <a:noFill/>
          <a:ln w="0">
            <a:noFill/>
          </a:ln>
        </p:spPr>
        <p:txBody>
          <a:bodyPr lIns="90000" rIns="90000" tIns="45000" bIns="45000" anchor="t">
            <a:normAutofit/>
          </a:bodyPr>
          <a:p>
            <a:pPr indent="0">
              <a:lnSpc>
                <a:spcPct val="100000"/>
              </a:lnSpc>
              <a:spcBef>
                <a:spcPts val="601"/>
              </a:spcBef>
              <a:buNone/>
              <a:tabLst>
                <a:tab algn="l" pos="0"/>
              </a:tabLst>
            </a:pPr>
            <a:r>
              <a:rPr b="1" lang="ru-RU" sz="2400" spc="-1" strike="noStrike">
                <a:solidFill>
                  <a:schemeClr val="dk2"/>
                </a:solidFill>
                <a:latin typeface="Gill Sans MT"/>
              </a:rPr>
              <a:t>Двухсотбалльные результаты ЕГЭ в 2024 году</a:t>
            </a:r>
            <a:endParaRPr b="0" lang="ru-RU" sz="2400" spc="-1" strike="noStrike">
              <a:solidFill>
                <a:schemeClr val="dk1"/>
              </a:solidFill>
              <a:latin typeface="Gill Sans MT"/>
            </a:endParaRPr>
          </a:p>
        </p:txBody>
      </p:sp>
      <p:pic>
        <p:nvPicPr>
          <p:cNvPr id="144" name="Picture 3" descr=""/>
          <p:cNvPicPr/>
          <p:nvPr/>
        </p:nvPicPr>
        <p:blipFill>
          <a:blip r:embed="rId1"/>
          <a:stretch/>
        </p:blipFill>
        <p:spPr>
          <a:xfrm>
            <a:off x="7884360" y="915480"/>
            <a:ext cx="1185120" cy="789840"/>
          </a:xfrm>
          <a:prstGeom prst="rect">
            <a:avLst/>
          </a:prstGeom>
          <a:ln w="0">
            <a:noFill/>
          </a:ln>
        </p:spPr>
      </p:pic>
      <p:pic>
        <p:nvPicPr>
          <p:cNvPr id="145" name="Picture 3" descr=""/>
          <p:cNvPicPr/>
          <p:nvPr/>
        </p:nvPicPr>
        <p:blipFill>
          <a:blip r:embed="rId2"/>
          <a:stretch/>
        </p:blipFill>
        <p:spPr>
          <a:xfrm>
            <a:off x="6876360" y="915480"/>
            <a:ext cx="1185120" cy="78984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extBox 8"/>
          <p:cNvSpPr/>
          <p:nvPr/>
        </p:nvSpPr>
        <p:spPr>
          <a:xfrm>
            <a:off x="251640" y="249480"/>
            <a:ext cx="77763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800" spc="-1" strike="noStrike">
                <a:solidFill>
                  <a:schemeClr val="dk2"/>
                </a:solidFill>
                <a:latin typeface="Bookman Old Style"/>
              </a:rPr>
              <a:t>Порядки проведения ГИА</a:t>
            </a:r>
            <a:endParaRPr b="0" lang="ru-RU" sz="2800" spc="-1" strike="noStrike">
              <a:solidFill>
                <a:srgbClr val="000000"/>
              </a:solidFill>
              <a:latin typeface="Arial"/>
            </a:endParaRPr>
          </a:p>
        </p:txBody>
      </p:sp>
      <p:graphicFrame>
        <p:nvGraphicFramePr>
          <p:cNvPr id="2" name="Diagram2"/>
          <p:cNvGraphicFramePr/>
          <p:nvPr>
            <p:extLst>
              <p:ext uri="{D42A27DB-BD31-4B8C-83A1-F6EECF244321}">
                <p14:modId xmlns:p14="http://schemas.microsoft.com/office/powerpoint/2010/main" val="3427839536"/>
              </p:ext>
            </p:extLst>
          </p:nvPr>
        </p:nvGraphicFramePr>
        <p:xfrm>
          <a:off x="467640" y="951480"/>
          <a:ext cx="8208720" cy="3618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b">
            <a:normAutofit/>
          </a:bodyPr>
          <a:p>
            <a:pPr indent="0">
              <a:lnSpc>
                <a:spcPct val="100000"/>
              </a:lnSpc>
              <a:buNone/>
            </a:pPr>
            <a:r>
              <a:rPr b="1" lang="ru-RU" sz="2400" spc="-1" strike="noStrike">
                <a:solidFill>
                  <a:schemeClr val="dk2"/>
                </a:solidFill>
                <a:latin typeface="Bookman Old Style"/>
              </a:rPr>
              <a:t>Дополнительные дни (3 и 4 июля 2025 года*)</a:t>
            </a:r>
            <a:endParaRPr b="0" lang="ru-RU" sz="2400" spc="-1" strike="noStrike">
              <a:solidFill>
                <a:schemeClr val="dk1"/>
              </a:solidFill>
              <a:latin typeface="Gill Sans MT"/>
            </a:endParaRPr>
          </a:p>
        </p:txBody>
      </p:sp>
      <p:graphicFrame>
        <p:nvGraphicFramePr>
          <p:cNvPr id="3" name="Diagram3"/>
          <p:cNvGraphicFramePr/>
          <p:nvPr>
            <p:extLst>
              <p:ext uri="{D42A27DB-BD31-4B8C-83A1-F6EECF244321}">
                <p14:modId xmlns:p14="http://schemas.microsoft.com/office/powerpoint/2010/main" val="3384563824"/>
              </p:ext>
            </p:extLst>
          </p:nvPr>
        </p:nvGraphicFramePr>
        <p:xfrm>
          <a:off x="251640" y="915480"/>
          <a:ext cx="8640720" cy="3672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48" name="TextBox 3"/>
          <p:cNvSpPr/>
          <p:nvPr/>
        </p:nvSpPr>
        <p:spPr>
          <a:xfrm>
            <a:off x="188640" y="4731840"/>
            <a:ext cx="3726360" cy="27252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ru-RU" sz="1200" spc="-1" strike="noStrike">
                <a:solidFill>
                  <a:srgbClr val="ff0000"/>
                </a:solidFill>
                <a:latin typeface="Gill Sans MT"/>
              </a:rPr>
              <a:t>* Даты из </a:t>
            </a:r>
            <a:r>
              <a:rPr b="1" lang="ru-RU" sz="1200" spc="-1" strike="noStrike" u="sng">
                <a:solidFill>
                  <a:srgbClr val="ff0000"/>
                </a:solidFill>
                <a:uFillTx/>
                <a:latin typeface="Gill Sans MT"/>
              </a:rPr>
              <a:t>проекта</a:t>
            </a:r>
            <a:r>
              <a:rPr b="1" lang="ru-RU" sz="1200" spc="-1" strike="noStrike">
                <a:solidFill>
                  <a:srgbClr val="ff0000"/>
                </a:solidFill>
                <a:latin typeface="Gill Sans MT"/>
              </a:rPr>
              <a:t> расписания ЕГЭ-2025!</a:t>
            </a: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TextBox 8"/>
          <p:cNvSpPr/>
          <p:nvPr/>
        </p:nvSpPr>
        <p:spPr>
          <a:xfrm>
            <a:off x="251640" y="249480"/>
            <a:ext cx="7776360" cy="455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400" spc="-1" strike="noStrike">
                <a:solidFill>
                  <a:schemeClr val="dk2"/>
                </a:solidFill>
                <a:latin typeface="Bookman Old Style"/>
              </a:rPr>
              <a:t>Ресурсы для самоподготовки, информация о ГИА</a:t>
            </a:r>
            <a:endParaRPr b="0" lang="ru-RU" sz="2400" spc="-1" strike="noStrike">
              <a:solidFill>
                <a:srgbClr val="000000"/>
              </a:solidFill>
              <a:latin typeface="Arial"/>
            </a:endParaRPr>
          </a:p>
        </p:txBody>
      </p:sp>
      <p:graphicFrame>
        <p:nvGraphicFramePr>
          <p:cNvPr id="4" name="Diagram4"/>
          <p:cNvGraphicFramePr/>
          <p:nvPr>
            <p:extLst>
              <p:ext uri="{D42A27DB-BD31-4B8C-83A1-F6EECF244321}">
                <p14:modId xmlns:p14="http://schemas.microsoft.com/office/powerpoint/2010/main" val="600144170"/>
              </p:ext>
            </p:extLst>
          </p:nvPr>
        </p:nvGraphicFramePr>
        <p:xfrm>
          <a:off x="467640" y="951480"/>
          <a:ext cx="8208720" cy="3618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Box 8"/>
          <p:cNvSpPr/>
          <p:nvPr/>
        </p:nvSpPr>
        <p:spPr>
          <a:xfrm>
            <a:off x="251640" y="249480"/>
            <a:ext cx="7776360" cy="455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400" spc="-1" strike="noStrike">
                <a:solidFill>
                  <a:schemeClr val="dk2"/>
                </a:solidFill>
                <a:latin typeface="Bookman Old Style"/>
              </a:rPr>
              <a:t>Ресурсы для самоподготовки, информация о ГИА</a:t>
            </a:r>
            <a:endParaRPr b="0" lang="ru-RU" sz="2400" spc="-1" strike="noStrike">
              <a:solidFill>
                <a:srgbClr val="000000"/>
              </a:solidFill>
              <a:latin typeface="Arial"/>
            </a:endParaRPr>
          </a:p>
        </p:txBody>
      </p:sp>
      <p:pic>
        <p:nvPicPr>
          <p:cNvPr id="151" name="Picture 2" descr="C:\Users\Администратор\Desktop\Новая папка\Новая папка\1587216245_goryachaya-liniya1.jpg"/>
          <p:cNvPicPr/>
          <p:nvPr/>
        </p:nvPicPr>
        <p:blipFill>
          <a:blip r:embed="rId1"/>
          <a:stretch/>
        </p:blipFill>
        <p:spPr>
          <a:xfrm>
            <a:off x="6516360" y="2139840"/>
            <a:ext cx="2448000" cy="1295640"/>
          </a:xfrm>
          <a:prstGeom prst="rect">
            <a:avLst/>
          </a:prstGeom>
          <a:ln w="0">
            <a:noFill/>
          </a:ln>
        </p:spPr>
      </p:pic>
      <p:graphicFrame>
        <p:nvGraphicFramePr>
          <p:cNvPr id="5" name="Diagram5"/>
          <p:cNvGraphicFramePr/>
          <p:nvPr>
            <p:extLst>
              <p:ext uri="{D42A27DB-BD31-4B8C-83A1-F6EECF244321}">
                <p14:modId xmlns:p14="http://schemas.microsoft.com/office/powerpoint/2010/main" val="4032009355"/>
              </p:ext>
            </p:extLst>
          </p:nvPr>
        </p:nvGraphicFramePr>
        <p:xfrm>
          <a:off x="467640" y="951480"/>
          <a:ext cx="5904360" cy="36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TextBox 8"/>
          <p:cNvSpPr/>
          <p:nvPr/>
        </p:nvSpPr>
        <p:spPr>
          <a:xfrm>
            <a:off x="251640" y="249480"/>
            <a:ext cx="7776360" cy="4248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200" spc="-1" strike="noStrike">
                <a:solidFill>
                  <a:schemeClr val="dk2"/>
                </a:solidFill>
                <a:latin typeface="Bookman Old Style"/>
              </a:rPr>
              <a:t>Приложение для мобильных устройств «ЕГЭ Карелия»</a:t>
            </a:r>
            <a:endParaRPr b="0" lang="ru-RU" sz="2200" spc="-1" strike="noStrike">
              <a:solidFill>
                <a:srgbClr val="000000"/>
              </a:solidFill>
              <a:latin typeface="Arial"/>
            </a:endParaRPr>
          </a:p>
        </p:txBody>
      </p:sp>
      <p:graphicFrame>
        <p:nvGraphicFramePr>
          <p:cNvPr id="6" name="Diagram6"/>
          <p:cNvGraphicFramePr/>
          <p:nvPr>
            <p:extLst>
              <p:ext uri="{D42A27DB-BD31-4B8C-83A1-F6EECF244321}">
                <p14:modId xmlns:p14="http://schemas.microsoft.com/office/powerpoint/2010/main" val="1795505041"/>
              </p:ext>
            </p:extLst>
          </p:nvPr>
        </p:nvGraphicFramePr>
        <p:xfrm>
          <a:off x="395640" y="951480"/>
          <a:ext cx="8352720" cy="3780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TextBox 8"/>
          <p:cNvSpPr/>
          <p:nvPr/>
        </p:nvSpPr>
        <p:spPr>
          <a:xfrm>
            <a:off x="251640" y="123480"/>
            <a:ext cx="7776360" cy="69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000" spc="-1" strike="noStrike">
                <a:solidFill>
                  <a:schemeClr val="dk2"/>
                </a:solidFill>
                <a:latin typeface="Bookman Old Style"/>
              </a:rPr>
              <a:t>Федеральный закон «Об образовании в Российской Федерации» (от 29.12.2012 № 273-ФЗ)</a:t>
            </a:r>
            <a:endParaRPr b="0" lang="ru-RU" sz="2000" spc="-1" strike="noStrike">
              <a:solidFill>
                <a:srgbClr val="000000"/>
              </a:solidFill>
              <a:latin typeface="Arial"/>
            </a:endParaRPr>
          </a:p>
        </p:txBody>
      </p:sp>
      <p:graphicFrame>
        <p:nvGraphicFramePr>
          <p:cNvPr id="7" name="Diagram7"/>
          <p:cNvGraphicFramePr/>
          <p:nvPr>
            <p:extLst>
              <p:ext uri="{D42A27DB-BD31-4B8C-83A1-F6EECF244321}">
                <p14:modId xmlns:p14="http://schemas.microsoft.com/office/powerpoint/2010/main" val="1946471967"/>
              </p:ext>
            </p:extLst>
          </p:nvPr>
        </p:nvGraphicFramePr>
        <p:xfrm>
          <a:off x="467640" y="987480"/>
          <a:ext cx="8136720" cy="3672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8" name="Diagram8"/>
          <p:cNvGraphicFramePr/>
          <p:nvPr>
            <p:extLst>
              <p:ext uri="{D42A27DB-BD31-4B8C-83A1-F6EECF244321}">
                <p14:modId xmlns:p14="http://schemas.microsoft.com/office/powerpoint/2010/main" val="2979881733"/>
              </p:ext>
            </p:extLst>
          </p:nvPr>
        </p:nvGraphicFramePr>
        <p:xfrm>
          <a:off x="395640" y="951480"/>
          <a:ext cx="8352720" cy="372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54"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600" spc="-1" strike="noStrike">
                <a:solidFill>
                  <a:schemeClr val="dk2"/>
                </a:solidFill>
                <a:latin typeface="Bookman Old Style"/>
              </a:rPr>
              <a:t>Допуск к государственной итоговой аттестации</a:t>
            </a:r>
            <a:endParaRPr b="0" lang="ru-RU" sz="2600" spc="-1" strike="noStrike">
              <a:solidFill>
                <a:schemeClr val="dk1"/>
              </a:solidFill>
              <a:latin typeface="Gill Sans MT"/>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9" name="Diagram9"/>
          <p:cNvGraphicFramePr/>
          <p:nvPr>
            <p:extLst>
              <p:ext uri="{D42A27DB-BD31-4B8C-83A1-F6EECF244321}">
                <p14:modId xmlns:p14="http://schemas.microsoft.com/office/powerpoint/2010/main" val="3198463380"/>
              </p:ext>
            </p:extLst>
          </p:nvPr>
        </p:nvGraphicFramePr>
        <p:xfrm>
          <a:off x="395640" y="951480"/>
          <a:ext cx="8352720" cy="372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55"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600" spc="-1" strike="noStrike">
                <a:solidFill>
                  <a:schemeClr val="dk2"/>
                </a:solidFill>
                <a:latin typeface="Bookman Old Style"/>
              </a:rPr>
              <a:t>Государственная итоговая аттестация</a:t>
            </a:r>
            <a:endParaRPr b="0" lang="ru-RU" sz="2600" spc="-1" strike="noStrike">
              <a:solidFill>
                <a:schemeClr val="dk1"/>
              </a:solidFill>
              <a:latin typeface="Gill Sans MT"/>
            </a:endParaRPr>
          </a:p>
        </p:txBody>
      </p:sp>
      <p:sp>
        <p:nvSpPr>
          <p:cNvPr id="156" name="Заголовок 1"/>
          <p:cNvSpPr/>
          <p:nvPr/>
        </p:nvSpPr>
        <p:spPr>
          <a:xfrm>
            <a:off x="395640" y="951480"/>
            <a:ext cx="8352720" cy="70164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100000"/>
              </a:lnSpc>
            </a:pPr>
            <a:r>
              <a:rPr b="1" lang="ru-RU" sz="2400" spc="-1" strike="noStrike">
                <a:solidFill>
                  <a:schemeClr val="dk1"/>
                </a:solidFill>
                <a:latin typeface="Gill Sans MT"/>
              </a:rPr>
              <a:t>ГИА проводится в форме:</a:t>
            </a:r>
            <a:endParaRPr b="0" lang="ru-RU"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TextBox 8"/>
          <p:cNvSpPr/>
          <p:nvPr/>
        </p:nvSpPr>
        <p:spPr>
          <a:xfrm>
            <a:off x="251640" y="123480"/>
            <a:ext cx="7776360" cy="69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000" spc="-1" strike="noStrike">
                <a:solidFill>
                  <a:schemeClr val="dk2"/>
                </a:solidFill>
                <a:latin typeface="Bookman Old Style"/>
              </a:rPr>
              <a:t>Федеральный закон «Об образовании в Российской Федерации» (от 29.12.2012 № 273-ФЗ)</a:t>
            </a:r>
            <a:endParaRPr b="0" lang="ru-RU" sz="2000" spc="-1" strike="noStrike">
              <a:solidFill>
                <a:srgbClr val="000000"/>
              </a:solidFill>
              <a:latin typeface="Arial"/>
            </a:endParaRPr>
          </a:p>
        </p:txBody>
      </p:sp>
      <p:graphicFrame>
        <p:nvGraphicFramePr>
          <p:cNvPr id="10" name="Diagram10"/>
          <p:cNvGraphicFramePr/>
          <p:nvPr>
            <p:extLst>
              <p:ext uri="{D42A27DB-BD31-4B8C-83A1-F6EECF244321}">
                <p14:modId xmlns:p14="http://schemas.microsoft.com/office/powerpoint/2010/main" val="4055587195"/>
              </p:ext>
            </p:extLst>
          </p:nvPr>
        </p:nvGraphicFramePr>
        <p:xfrm>
          <a:off x="467640" y="951480"/>
          <a:ext cx="8208720" cy="3780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 name="Diagram11"/>
          <p:cNvGraphicFramePr/>
          <p:nvPr>
            <p:extLst>
              <p:ext uri="{D42A27DB-BD31-4B8C-83A1-F6EECF244321}">
                <p14:modId xmlns:p14="http://schemas.microsoft.com/office/powerpoint/2010/main" val="1737290093"/>
              </p:ext>
            </p:extLst>
          </p:nvPr>
        </p:nvGraphicFramePr>
        <p:xfrm>
          <a:off x="1835640" y="1005480"/>
          <a:ext cx="7056360" cy="3618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58" name="PlaceHolder 1"/>
          <p:cNvSpPr>
            <a:spLocks noGrp="1"/>
          </p:cNvSpPr>
          <p:nvPr>
            <p:ph type="title"/>
          </p:nvPr>
        </p:nvSpPr>
        <p:spPr>
          <a:xfrm>
            <a:off x="457200" y="249480"/>
            <a:ext cx="8229240" cy="485640"/>
          </a:xfrm>
          <a:prstGeom prst="rect">
            <a:avLst/>
          </a:prstGeom>
          <a:noFill/>
          <a:ln w="0">
            <a:noFill/>
          </a:ln>
        </p:spPr>
        <p:txBody>
          <a:bodyPr lIns="90000" rIns="90000" tIns="45000" bIns="45000" anchor="b">
            <a:normAutofit/>
          </a:bodyPr>
          <a:p>
            <a:pPr indent="0">
              <a:lnSpc>
                <a:spcPct val="100000"/>
              </a:lnSpc>
              <a:buNone/>
            </a:pPr>
            <a:r>
              <a:rPr b="1" lang="ru-RU" sz="2600" spc="-1" strike="noStrike">
                <a:solidFill>
                  <a:schemeClr val="dk2"/>
                </a:solidFill>
                <a:latin typeface="Bookman Old Style"/>
              </a:rPr>
              <a:t>Контрольные измерительные материалы ГИА</a:t>
            </a:r>
            <a:endParaRPr b="0" lang="ru-RU" sz="2600" spc="-1" strike="noStrike">
              <a:solidFill>
                <a:schemeClr val="dk1"/>
              </a:solidFill>
              <a:latin typeface="Gill Sans MT"/>
            </a:endParaRPr>
          </a:p>
        </p:txBody>
      </p:sp>
      <p:pic>
        <p:nvPicPr>
          <p:cNvPr id="159" name="Picture 2" descr="C:\Users\Администратор\Desktop\Новая папка\Новая папка\изображение_2022-03-17_113826.png"/>
          <p:cNvPicPr/>
          <p:nvPr/>
        </p:nvPicPr>
        <p:blipFill>
          <a:blip r:embed="rId6"/>
          <a:stretch/>
        </p:blipFill>
        <p:spPr>
          <a:xfrm>
            <a:off x="107640" y="1707480"/>
            <a:ext cx="2520000" cy="210600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600" spc="-1" strike="noStrike">
                <a:solidFill>
                  <a:schemeClr val="dk2"/>
                </a:solidFill>
                <a:latin typeface="Bookman Old Style"/>
              </a:rPr>
              <a:t>Государственная итоговая аттестация</a:t>
            </a:r>
            <a:endParaRPr b="0" lang="ru-RU" sz="2600" spc="-1" strike="noStrike">
              <a:solidFill>
                <a:schemeClr val="dk1"/>
              </a:solidFill>
              <a:latin typeface="Gill Sans MT"/>
            </a:endParaRPr>
          </a:p>
        </p:txBody>
      </p:sp>
      <p:graphicFrame>
        <p:nvGraphicFramePr>
          <p:cNvPr id="12" name="Diagram12"/>
          <p:cNvGraphicFramePr/>
          <p:nvPr>
            <p:extLst>
              <p:ext uri="{D42A27DB-BD31-4B8C-83A1-F6EECF244321}">
                <p14:modId xmlns:p14="http://schemas.microsoft.com/office/powerpoint/2010/main" val="864014412"/>
              </p:ext>
            </p:extLst>
          </p:nvPr>
        </p:nvGraphicFramePr>
        <p:xfrm>
          <a:off x="395640" y="1047600"/>
          <a:ext cx="8424720" cy="35758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3" name="Diagram13"/>
          <p:cNvGraphicFramePr/>
          <p:nvPr>
            <p:extLst>
              <p:ext uri="{D42A27DB-BD31-4B8C-83A1-F6EECF244321}">
                <p14:modId xmlns:p14="http://schemas.microsoft.com/office/powerpoint/2010/main" val="2768461691"/>
              </p:ext>
            </p:extLst>
          </p:nvPr>
        </p:nvGraphicFramePr>
        <p:xfrm>
          <a:off x="395640" y="951480"/>
          <a:ext cx="8352720" cy="372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61"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500" spc="-1" strike="noStrike">
                <a:solidFill>
                  <a:schemeClr val="dk2"/>
                </a:solidFill>
                <a:latin typeface="Bookman Old Style"/>
              </a:rPr>
              <a:t>ЕГЭ по математике проводится по двум уровням:</a:t>
            </a:r>
            <a:endParaRPr b="0" lang="ru-RU" sz="2500" spc="-1" strike="noStrike">
              <a:solidFill>
                <a:schemeClr val="dk1"/>
              </a:solidFill>
              <a:latin typeface="Gill Sans MT"/>
            </a:endParaRPr>
          </a:p>
        </p:txBody>
      </p:sp>
      <p:sp>
        <p:nvSpPr>
          <p:cNvPr id="162" name="Заголовок 1"/>
          <p:cNvSpPr/>
          <p:nvPr/>
        </p:nvSpPr>
        <p:spPr>
          <a:xfrm>
            <a:off x="395640" y="951480"/>
            <a:ext cx="8352720" cy="701640"/>
          </a:xfrm>
          <a:prstGeom prst="rect">
            <a:avLst/>
          </a:prstGeom>
          <a:noFill/>
          <a:ln w="0">
            <a:noFill/>
          </a:ln>
        </p:spPr>
        <p:style>
          <a:lnRef idx="0"/>
          <a:fillRef idx="0"/>
          <a:effectRef idx="0"/>
          <a:fontRef idx="minor"/>
        </p:style>
        <p:txBody>
          <a:bodyPr lIns="90000" rIns="90000" tIns="45000" bIns="45000" anchor="ctr">
            <a:normAutofit fontScale="84366"/>
          </a:bodyPr>
          <a:p>
            <a:pPr algn="ctr" defTabSz="914400">
              <a:lnSpc>
                <a:spcPct val="100000"/>
              </a:lnSpc>
            </a:pPr>
            <a:r>
              <a:rPr b="1" lang="ru-RU" sz="2400" spc="-1" strike="noStrike">
                <a:solidFill>
                  <a:schemeClr val="dk1"/>
                </a:solidFill>
                <a:latin typeface="Gill Sans MT"/>
              </a:rPr>
              <a:t>Необходимо выбрать один уровень для сдачи экзамена!</a:t>
            </a:r>
            <a:endParaRPr b="0" lang="ru-RU"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4" name="Diagram14"/>
          <p:cNvGraphicFramePr/>
          <p:nvPr>
            <p:extLst>
              <p:ext uri="{D42A27DB-BD31-4B8C-83A1-F6EECF244321}">
                <p14:modId xmlns:p14="http://schemas.microsoft.com/office/powerpoint/2010/main" val="2205132319"/>
              </p:ext>
            </p:extLst>
          </p:nvPr>
        </p:nvGraphicFramePr>
        <p:xfrm>
          <a:off x="395640" y="951480"/>
          <a:ext cx="8352720" cy="372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63"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500" spc="-1" strike="noStrike">
                <a:solidFill>
                  <a:schemeClr val="dk2"/>
                </a:solidFill>
                <a:latin typeface="Bookman Old Style"/>
              </a:rPr>
              <a:t>Государственная итоговая аттестация</a:t>
            </a:r>
            <a:endParaRPr b="0" lang="ru-RU" sz="2500" spc="-1" strike="noStrike">
              <a:solidFill>
                <a:schemeClr val="dk1"/>
              </a:solidFill>
              <a:latin typeface="Gill Sans MT"/>
            </a:endParaRPr>
          </a:p>
        </p:txBody>
      </p:sp>
      <p:sp>
        <p:nvSpPr>
          <p:cNvPr id="164" name="Заголовок 1"/>
          <p:cNvSpPr/>
          <p:nvPr/>
        </p:nvSpPr>
        <p:spPr>
          <a:xfrm>
            <a:off x="395640" y="951480"/>
            <a:ext cx="8352720" cy="70164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pPr>
            <a:r>
              <a:rPr b="1" lang="ru-RU" sz="1600" spc="-1" strike="noStrike">
                <a:solidFill>
                  <a:schemeClr val="dk1"/>
                </a:solidFill>
                <a:latin typeface="Gill Sans MT"/>
              </a:rPr>
              <a:t>Выбранные обучающимся учебные предметы, уровень ЕГЭ по математике, форма (формы) ГИА (для обучающихся с ОВЗ), сроки ГИА указываются им в заявлении</a:t>
            </a:r>
            <a:endParaRPr b="0" lang="ru-RU"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600" spc="-1" strike="noStrike">
                <a:solidFill>
                  <a:schemeClr val="dk2"/>
                </a:solidFill>
                <a:latin typeface="Bookman Old Style"/>
              </a:rPr>
              <a:t>Государственная итоговая аттестация</a:t>
            </a:r>
            <a:endParaRPr b="0" lang="ru-RU" sz="2600" spc="-1" strike="noStrike">
              <a:solidFill>
                <a:schemeClr val="dk1"/>
              </a:solidFill>
              <a:latin typeface="Gill Sans MT"/>
            </a:endParaRPr>
          </a:p>
        </p:txBody>
      </p:sp>
      <p:graphicFrame>
        <p:nvGraphicFramePr>
          <p:cNvPr id="15" name="Diagram15"/>
          <p:cNvGraphicFramePr/>
          <p:nvPr>
            <p:extLst>
              <p:ext uri="{D42A27DB-BD31-4B8C-83A1-F6EECF244321}">
                <p14:modId xmlns:p14="http://schemas.microsoft.com/office/powerpoint/2010/main" val="3837150196"/>
              </p:ext>
            </p:extLst>
          </p:nvPr>
        </p:nvGraphicFramePr>
        <p:xfrm>
          <a:off x="395640" y="1047600"/>
          <a:ext cx="8424720" cy="35758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6" name="Diagram16"/>
          <p:cNvGraphicFramePr/>
          <p:nvPr>
            <p:extLst>
              <p:ext uri="{D42A27DB-BD31-4B8C-83A1-F6EECF244321}">
                <p14:modId xmlns:p14="http://schemas.microsoft.com/office/powerpoint/2010/main" val="1540531241"/>
              </p:ext>
            </p:extLst>
          </p:nvPr>
        </p:nvGraphicFramePr>
        <p:xfrm>
          <a:off x="395640" y="951480"/>
          <a:ext cx="8352720" cy="372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66"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500" spc="-1" strike="noStrike">
                <a:solidFill>
                  <a:schemeClr val="dk2"/>
                </a:solidFill>
                <a:latin typeface="Bookman Old Style"/>
              </a:rPr>
              <a:t>ЕГЭ по математике проводится по двум уровням:</a:t>
            </a:r>
            <a:endParaRPr b="0" lang="ru-RU" sz="2500" spc="-1" strike="noStrike">
              <a:solidFill>
                <a:schemeClr val="dk1"/>
              </a:solidFill>
              <a:latin typeface="Gill Sans MT"/>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600" spc="-1" strike="noStrike">
                <a:solidFill>
                  <a:srgbClr val="ff0000"/>
                </a:solidFill>
                <a:latin typeface="Bookman Old Style"/>
              </a:rPr>
              <a:t>Проект</a:t>
            </a:r>
            <a:r>
              <a:rPr b="1" lang="ru-RU" sz="2600" spc="-1" strike="noStrike">
                <a:solidFill>
                  <a:schemeClr val="dk2"/>
                </a:solidFill>
                <a:latin typeface="Bookman Old Style"/>
              </a:rPr>
              <a:t> расписания ГИА-9 на 2025 год</a:t>
            </a:r>
            <a:endParaRPr b="0" lang="ru-RU" sz="2600" spc="-1" strike="noStrike">
              <a:solidFill>
                <a:schemeClr val="dk1"/>
              </a:solidFill>
              <a:latin typeface="Gill Sans MT"/>
            </a:endParaRPr>
          </a:p>
        </p:txBody>
      </p:sp>
      <p:graphicFrame>
        <p:nvGraphicFramePr>
          <p:cNvPr id="168" name="Таблица 1"/>
          <p:cNvGraphicFramePr/>
          <p:nvPr/>
        </p:nvGraphicFramePr>
        <p:xfrm>
          <a:off x="251640" y="915480"/>
          <a:ext cx="4176000" cy="3594600"/>
        </p:xfrm>
        <a:graphic>
          <a:graphicData uri="http://schemas.openxmlformats.org/drawingml/2006/table">
            <a:tbl>
              <a:tblPr/>
              <a:tblGrid>
                <a:gridCol w="936000"/>
                <a:gridCol w="3240360"/>
              </a:tblGrid>
              <a:tr h="105120">
                <a:tc gridSpan="2">
                  <a:txBody>
                    <a:bodyPr lIns="23400" rIns="23400" tIns="0" bIns="0" anchor="t">
                      <a:noAutofit/>
                    </a:bodyPr>
                    <a:p>
                      <a:pPr algn="ctr">
                        <a:lnSpc>
                          <a:spcPct val="115000"/>
                        </a:lnSpc>
                      </a:pPr>
                      <a:r>
                        <a:rPr b="1" lang="ru-RU" sz="1000" spc="-1" strike="noStrike" cap="small">
                          <a:solidFill>
                            <a:schemeClr val="lt1"/>
                          </a:solidFill>
                          <a:latin typeface="Arial"/>
                        </a:rPr>
                        <a:t>Досрочный период</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105120">
                <a:tc>
                  <a:txBody>
                    <a:bodyPr lIns="23400" rIns="23400" tIns="0" bIns="0" anchor="t">
                      <a:noAutofit/>
                    </a:bodyPr>
                    <a:p>
                      <a:pPr>
                        <a:lnSpc>
                          <a:spcPct val="115000"/>
                        </a:lnSpc>
                      </a:pPr>
                      <a:r>
                        <a:rPr b="0" lang="ru-RU" sz="1000" spc="-1" strike="noStrike">
                          <a:solidFill>
                            <a:schemeClr val="lt1"/>
                          </a:solidFill>
                          <a:latin typeface="Arial"/>
                        </a:rPr>
                        <a:t>22 апреля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математика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25 апреля (пт)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русский язык</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29 апреля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информатика, литература, обществознание, химия</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6 мая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биология, география, иностранные языки, история, физика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12 мая (пн)</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математика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13 мая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информатика, литература, обществознание, химия</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14 мая (ср)</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биология, география, иностранные языки, история, физика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15 мая (чт)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русский язык</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17 мая (сб)</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gridSpan="2">
                  <a:txBody>
                    <a:bodyPr lIns="23400" rIns="23400" tIns="0" bIns="0" anchor="t">
                      <a:noAutofit/>
                    </a:bodyPr>
                    <a:p>
                      <a:pPr algn="ctr">
                        <a:lnSpc>
                          <a:spcPct val="115000"/>
                        </a:lnSpc>
                      </a:pPr>
                      <a:r>
                        <a:rPr b="1" lang="ru-RU" sz="1000" spc="-1" strike="noStrike" cap="small">
                          <a:solidFill>
                            <a:schemeClr val="lt1"/>
                          </a:solidFill>
                          <a:latin typeface="Arial"/>
                        </a:rPr>
                        <a:t>Основной период</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105120">
                <a:tc>
                  <a:txBody>
                    <a:bodyPr lIns="23400" rIns="23400" tIns="0" bIns="0" anchor="t">
                      <a:noAutofit/>
                    </a:bodyPr>
                    <a:p>
                      <a:pPr>
                        <a:lnSpc>
                          <a:spcPct val="115000"/>
                        </a:lnSpc>
                      </a:pPr>
                      <a:r>
                        <a:rPr b="0" lang="ru-RU" sz="1000" spc="-1" strike="noStrike">
                          <a:solidFill>
                            <a:schemeClr val="lt1"/>
                          </a:solidFill>
                          <a:latin typeface="Arial"/>
                        </a:rPr>
                        <a:t>21 мая (ср)</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иностранные языки</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22 мая (чт)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иностранные языки</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26 мая (пн)</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биология, информатика, обществознание, химия</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29 мая (чт)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география, история, физика, химия</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3 июня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математика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6 июня (пт)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география, информатика, обществознание</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9 июня (пн)</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русский язык</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16 июня (пн)</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биология, информатика, литература, физика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bl>
          </a:graphicData>
        </a:graphic>
      </p:graphicFrame>
      <p:graphicFrame>
        <p:nvGraphicFramePr>
          <p:cNvPr id="169" name="Таблица 3"/>
          <p:cNvGraphicFramePr/>
          <p:nvPr/>
        </p:nvGraphicFramePr>
        <p:xfrm>
          <a:off x="4716000" y="915480"/>
          <a:ext cx="4176000" cy="3430440"/>
        </p:xfrm>
        <a:graphic>
          <a:graphicData uri="http://schemas.openxmlformats.org/drawingml/2006/table">
            <a:tbl>
              <a:tblPr/>
              <a:tblGrid>
                <a:gridCol w="1152000"/>
                <a:gridCol w="3024000"/>
              </a:tblGrid>
              <a:tr h="105120">
                <a:tc>
                  <a:txBody>
                    <a:bodyPr lIns="23400" rIns="23400" tIns="0" bIns="0" anchor="t">
                      <a:noAutofit/>
                    </a:bodyPr>
                    <a:p>
                      <a:pPr>
                        <a:lnSpc>
                          <a:spcPct val="115000"/>
                        </a:lnSpc>
                      </a:pPr>
                      <a:r>
                        <a:rPr b="0" lang="ru-RU" sz="1000" spc="-1" strike="noStrike">
                          <a:solidFill>
                            <a:schemeClr val="lt1"/>
                          </a:solidFill>
                          <a:latin typeface="Arial"/>
                        </a:rPr>
                        <a:t>26 июня (чт)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русский язык</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lt1">
                        <a:lumMod val="95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27 июня (пт)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 (кроме русского языка и математики)</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28 июня (сб)</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 (кроме русского языка и математики)</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30 июня (пн)</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математика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 июля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 июля (ср)</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gridSpan="2">
                  <a:txBody>
                    <a:bodyPr lIns="23400" rIns="23400" tIns="0" bIns="0" anchor="t">
                      <a:noAutofit/>
                    </a:bodyPr>
                    <a:p>
                      <a:pPr algn="ctr">
                        <a:lnSpc>
                          <a:spcPct val="115000"/>
                        </a:lnSpc>
                      </a:pPr>
                      <a:r>
                        <a:rPr b="1" lang="ru-RU" sz="1000" spc="-1" strike="noStrike" cap="small">
                          <a:solidFill>
                            <a:schemeClr val="lt1"/>
                          </a:solidFill>
                          <a:latin typeface="Arial"/>
                        </a:rPr>
                        <a:t>Дополнительный период</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105120">
                <a:tc>
                  <a:txBody>
                    <a:bodyPr lIns="23400" rIns="23400" tIns="0" bIns="0" anchor="t">
                      <a:noAutofit/>
                    </a:bodyPr>
                    <a:p>
                      <a:pPr>
                        <a:lnSpc>
                          <a:spcPct val="115000"/>
                        </a:lnSpc>
                      </a:pPr>
                      <a:r>
                        <a:rPr b="0" lang="ru-RU" sz="1000" spc="-1" strike="noStrike">
                          <a:solidFill>
                            <a:schemeClr val="lt1"/>
                          </a:solidFill>
                          <a:latin typeface="Arial"/>
                        </a:rPr>
                        <a:t>2 сентября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математика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5 сентября (пт)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русский язык</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9 сентября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биология, география, история, физика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12 сентября (пт)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иностранные языки, информатика, литература, обществознание, химия</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17 сентября (ср)</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русский язык</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18 сентября (чт)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математика</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19 сентября (пт)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 (кроме русского языка и математики)</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22 сентября (пн)</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 (кроме русского языка и математики)</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23400" rIns="23400" tIns="0" bIns="0" anchor="t">
                      <a:noAutofit/>
                    </a:bodyPr>
                    <a:p>
                      <a:pPr>
                        <a:lnSpc>
                          <a:spcPct val="115000"/>
                        </a:lnSpc>
                      </a:pPr>
                      <a:r>
                        <a:rPr b="0" lang="ru-RU" sz="1000" spc="-1" strike="noStrike">
                          <a:solidFill>
                            <a:schemeClr val="lt1"/>
                          </a:solidFill>
                          <a:latin typeface="Arial"/>
                        </a:rPr>
                        <a:t>23 сентября (вт)</a:t>
                      </a:r>
                      <a:endParaRPr b="0" lang="ru-RU" sz="1000" spc="-1" strike="noStrike">
                        <a:solidFill>
                          <a:srgbClr val="ffffff"/>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23400" rIns="23400" tIns="0" bIns="0" anchor="t">
                      <a:noAutofit/>
                    </a:bodyPr>
                    <a:p>
                      <a:pPr>
                        <a:lnSpc>
                          <a:spcPct val="115000"/>
                        </a:lnSpc>
                      </a:pPr>
                      <a:r>
                        <a:rPr b="0" lang="ru-RU" sz="1000" spc="-1" strike="noStrike">
                          <a:solidFill>
                            <a:schemeClr val="dk1"/>
                          </a:solidFill>
                          <a:latin typeface="Arial"/>
                        </a:rPr>
                        <a:t>резерв: по всем учебным предметам</a:t>
                      </a:r>
                      <a:endParaRPr b="0" lang="ru-RU" sz="1000" spc="-1" strike="noStrike">
                        <a:solidFill>
                          <a:srgbClr val="000000"/>
                        </a:solidFill>
                        <a:latin typeface="Arial"/>
                      </a:endParaRPr>
                    </a:p>
                  </a:txBody>
                  <a:tcPr anchor="t" marL="23400" marR="23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600" spc="-1" strike="noStrike">
                <a:solidFill>
                  <a:srgbClr val="ff0000"/>
                </a:solidFill>
                <a:latin typeface="Bookman Old Style"/>
              </a:rPr>
              <a:t>Проект</a:t>
            </a:r>
            <a:r>
              <a:rPr b="1" lang="ru-RU" sz="2600" spc="-1" strike="noStrike">
                <a:solidFill>
                  <a:schemeClr val="dk2"/>
                </a:solidFill>
                <a:latin typeface="Bookman Old Style"/>
              </a:rPr>
              <a:t> расписания ГИА-11 на 2025 год</a:t>
            </a:r>
            <a:endParaRPr b="0" lang="ru-RU" sz="2600" spc="-1" strike="noStrike">
              <a:solidFill>
                <a:schemeClr val="dk1"/>
              </a:solidFill>
              <a:latin typeface="Gill Sans MT"/>
            </a:endParaRPr>
          </a:p>
        </p:txBody>
      </p:sp>
      <p:graphicFrame>
        <p:nvGraphicFramePr>
          <p:cNvPr id="171" name="Таблица 4"/>
          <p:cNvGraphicFramePr/>
          <p:nvPr/>
        </p:nvGraphicFramePr>
        <p:xfrm>
          <a:off x="251640" y="915480"/>
          <a:ext cx="4176000" cy="3430800"/>
        </p:xfrm>
        <a:graphic>
          <a:graphicData uri="http://schemas.openxmlformats.org/drawingml/2006/table">
            <a:tbl>
              <a:tblPr/>
              <a:tblGrid>
                <a:gridCol w="1152000"/>
                <a:gridCol w="3024000"/>
              </a:tblGrid>
              <a:tr h="52560">
                <a:tc gridSpan="2">
                  <a:txBody>
                    <a:bodyPr lIns="16920" rIns="16920" tIns="0" bIns="0" anchor="t">
                      <a:noAutofit/>
                    </a:bodyPr>
                    <a:p>
                      <a:pPr algn="ctr">
                        <a:lnSpc>
                          <a:spcPct val="115000"/>
                        </a:lnSpc>
                      </a:pPr>
                      <a:r>
                        <a:rPr b="1" lang="ru-RU" sz="1000" spc="-1" strike="noStrike" cap="small">
                          <a:solidFill>
                            <a:schemeClr val="lt1"/>
                          </a:solidFill>
                          <a:latin typeface="Arial"/>
                        </a:rPr>
                        <a:t>Досрочный период</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52560">
                <a:tc>
                  <a:txBody>
                    <a:bodyPr lIns="16920" rIns="16920" tIns="0" bIns="0" anchor="t">
                      <a:noAutofit/>
                    </a:bodyPr>
                    <a:p>
                      <a:pPr>
                        <a:lnSpc>
                          <a:spcPct val="115000"/>
                        </a:lnSpc>
                      </a:pPr>
                      <a:r>
                        <a:rPr b="1" lang="ru-RU" sz="1000" spc="-1" strike="noStrike">
                          <a:solidFill>
                            <a:schemeClr val="lt1"/>
                          </a:solidFill>
                          <a:latin typeface="Arial"/>
                        </a:rPr>
                        <a:t>21 марта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география, литература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25 марта (вт)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русский язык</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16920" rIns="16920" tIns="0" bIns="0" anchor="t">
                      <a:noAutofit/>
                    </a:bodyPr>
                    <a:p>
                      <a:pPr>
                        <a:lnSpc>
                          <a:spcPct val="115000"/>
                        </a:lnSpc>
                      </a:pPr>
                      <a:r>
                        <a:rPr b="1" lang="ru-RU" sz="1000" spc="-1" strike="noStrike">
                          <a:solidFill>
                            <a:schemeClr val="lt1"/>
                          </a:solidFill>
                          <a:latin typeface="Arial"/>
                        </a:rPr>
                        <a:t>28 марта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математика Б, математика П</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57680">
                <a:tc>
                  <a:txBody>
                    <a:bodyPr lIns="16920" rIns="16920" tIns="0" bIns="0" anchor="t">
                      <a:noAutofit/>
                    </a:bodyPr>
                    <a:p>
                      <a:pPr>
                        <a:lnSpc>
                          <a:spcPct val="115000"/>
                        </a:lnSpc>
                      </a:pPr>
                      <a:r>
                        <a:rPr b="1" lang="ru-RU" sz="1000" spc="-1" strike="noStrike">
                          <a:solidFill>
                            <a:schemeClr val="lt1"/>
                          </a:solidFill>
                          <a:latin typeface="Arial"/>
                        </a:rPr>
                        <a:t>1 апреля (вт)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биология, иностранные языки (письменная часть), физика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57680">
                <a:tc>
                  <a:txBody>
                    <a:bodyPr lIns="16920" rIns="16920" tIns="0" bIns="0" anchor="t">
                      <a:noAutofit/>
                    </a:bodyPr>
                    <a:p>
                      <a:pPr>
                        <a:lnSpc>
                          <a:spcPct val="115000"/>
                        </a:lnSpc>
                      </a:pPr>
                      <a:r>
                        <a:rPr b="1" lang="ru-RU" sz="1000" spc="-1" strike="noStrike">
                          <a:solidFill>
                            <a:schemeClr val="lt1"/>
                          </a:solidFill>
                          <a:latin typeface="Arial"/>
                        </a:rPr>
                        <a:t>4 апреля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иностранные языки (устная часть)</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8 апреля (вт)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информатика, обществознание</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11 апреля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история, химия</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14 апреля (пн)</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русский язык</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16920" rIns="16920" tIns="0" bIns="0" anchor="t">
                      <a:noAutofit/>
                    </a:bodyPr>
                    <a:p>
                      <a:pPr>
                        <a:lnSpc>
                          <a:spcPct val="115000"/>
                        </a:lnSpc>
                      </a:pPr>
                      <a:r>
                        <a:rPr b="1" lang="ru-RU" sz="1000" spc="-1" strike="noStrike">
                          <a:solidFill>
                            <a:schemeClr val="lt1"/>
                          </a:solidFill>
                          <a:latin typeface="Arial"/>
                        </a:rPr>
                        <a:t>17 апреля (чт)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математика Б, математика П</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210240">
                <a:tc>
                  <a:txBody>
                    <a:bodyPr lIns="16920" rIns="16920" tIns="0" bIns="0" anchor="t">
                      <a:noAutofit/>
                    </a:bodyPr>
                    <a:p>
                      <a:pPr>
                        <a:lnSpc>
                          <a:spcPct val="115000"/>
                        </a:lnSpc>
                      </a:pPr>
                      <a:r>
                        <a:rPr b="1" lang="ru-RU" sz="1000" spc="-1" strike="noStrike">
                          <a:solidFill>
                            <a:schemeClr val="lt1"/>
                          </a:solidFill>
                          <a:latin typeface="Arial"/>
                        </a:rPr>
                        <a:t>18 апреля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биология, иностранные языки (письменная часть), литература, обществознание, физика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10240">
                <a:tc>
                  <a:txBody>
                    <a:bodyPr lIns="16920" rIns="16920" tIns="0" bIns="0" anchor="t">
                      <a:noAutofit/>
                    </a:bodyPr>
                    <a:p>
                      <a:pPr>
                        <a:lnSpc>
                          <a:spcPct val="115000"/>
                        </a:lnSpc>
                      </a:pPr>
                      <a:r>
                        <a:rPr b="1" lang="ru-RU" sz="1000" spc="-1" strike="noStrike">
                          <a:solidFill>
                            <a:schemeClr val="lt1"/>
                          </a:solidFill>
                          <a:latin typeface="Arial"/>
                        </a:rPr>
                        <a:t>21 апреля (пн)</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география, иностранные языки (устная часть), информатика, история, химия</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560">
                <a:tc gridSpan="2">
                  <a:txBody>
                    <a:bodyPr lIns="16920" rIns="16920" tIns="0" bIns="0" anchor="t">
                      <a:noAutofit/>
                    </a:bodyPr>
                    <a:p>
                      <a:pPr algn="ctr">
                        <a:lnSpc>
                          <a:spcPct val="115000"/>
                        </a:lnSpc>
                      </a:pPr>
                      <a:r>
                        <a:rPr b="1" lang="ru-RU" sz="1000" spc="-1" strike="noStrike" cap="small">
                          <a:solidFill>
                            <a:schemeClr val="lt1"/>
                          </a:solidFill>
                          <a:latin typeface="Arial"/>
                        </a:rPr>
                        <a:t>Основной период</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52560">
                <a:tc>
                  <a:txBody>
                    <a:bodyPr lIns="16920" rIns="16920" tIns="0" bIns="0" anchor="t">
                      <a:noAutofit/>
                    </a:bodyPr>
                    <a:p>
                      <a:pPr>
                        <a:lnSpc>
                          <a:spcPct val="115000"/>
                        </a:lnSpc>
                      </a:pPr>
                      <a:r>
                        <a:rPr b="1" lang="ru-RU" sz="1000" spc="-1" strike="noStrike">
                          <a:solidFill>
                            <a:schemeClr val="lt1"/>
                          </a:solidFill>
                          <a:latin typeface="Arial"/>
                        </a:rPr>
                        <a:t>23 мая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история, литература, химия</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16920" rIns="16920" tIns="0" bIns="0" anchor="t">
                      <a:noAutofit/>
                    </a:bodyPr>
                    <a:p>
                      <a:pPr>
                        <a:lnSpc>
                          <a:spcPct val="115000"/>
                        </a:lnSpc>
                      </a:pPr>
                      <a:r>
                        <a:rPr b="1" lang="ru-RU" sz="1000" spc="-1" strike="noStrike">
                          <a:solidFill>
                            <a:schemeClr val="lt1"/>
                          </a:solidFill>
                          <a:latin typeface="Arial"/>
                        </a:rPr>
                        <a:t>27 мая (вт)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математика Б, математика П</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30 мая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русский язык</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2 июня (пн)</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обществознание, физика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bl>
          </a:graphicData>
        </a:graphic>
      </p:graphicFrame>
      <p:graphicFrame>
        <p:nvGraphicFramePr>
          <p:cNvPr id="172" name="Таблица 5"/>
          <p:cNvGraphicFramePr/>
          <p:nvPr/>
        </p:nvGraphicFramePr>
        <p:xfrm>
          <a:off x="4716000" y="915480"/>
          <a:ext cx="4176000" cy="3713760"/>
        </p:xfrm>
        <a:graphic>
          <a:graphicData uri="http://schemas.openxmlformats.org/drawingml/2006/table">
            <a:tbl>
              <a:tblPr/>
              <a:tblGrid>
                <a:gridCol w="1152000"/>
                <a:gridCol w="3024000"/>
              </a:tblGrid>
              <a:tr h="157680">
                <a:tc>
                  <a:txBody>
                    <a:bodyPr lIns="16920" rIns="16920" tIns="0" bIns="0" anchor="t">
                      <a:noAutofit/>
                    </a:bodyPr>
                    <a:p>
                      <a:pPr>
                        <a:lnSpc>
                          <a:spcPct val="115000"/>
                        </a:lnSpc>
                      </a:pPr>
                      <a:r>
                        <a:rPr b="0" lang="ru-RU" sz="1000" spc="-1" strike="noStrike">
                          <a:solidFill>
                            <a:schemeClr val="lt1"/>
                          </a:solidFill>
                          <a:latin typeface="Arial"/>
                        </a:rPr>
                        <a:t>5 июня (чт)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16920" rIns="16920" tIns="0" bIns="0" anchor="t">
                      <a:noAutofit/>
                    </a:bodyPr>
                    <a:p>
                      <a:pPr>
                        <a:lnSpc>
                          <a:spcPct val="100000"/>
                        </a:lnSpc>
                      </a:pPr>
                      <a:r>
                        <a:rPr b="1" lang="ru-RU" sz="1000" spc="-1" strike="noStrike">
                          <a:solidFill>
                            <a:schemeClr val="dk1"/>
                          </a:solidFill>
                          <a:latin typeface="Arial"/>
                        </a:rPr>
                        <a:t>биология, география, иностранные языки (письменная часть)</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lt1">
                        <a:lumMod val="95000"/>
                      </a:schemeClr>
                    </a:solidFill>
                  </a:tcPr>
                </a:tc>
              </a:tr>
              <a:tr h="157680">
                <a:tc>
                  <a:txBody>
                    <a:bodyPr lIns="16920" rIns="16920" tIns="0" bIns="0" anchor="t">
                      <a:noAutofit/>
                    </a:bodyPr>
                    <a:p>
                      <a:pPr>
                        <a:lnSpc>
                          <a:spcPct val="115000"/>
                        </a:lnSpc>
                      </a:pPr>
                      <a:r>
                        <a:rPr b="1" lang="ru-RU" sz="1000" spc="-1" strike="noStrike">
                          <a:solidFill>
                            <a:schemeClr val="lt1"/>
                          </a:solidFill>
                          <a:latin typeface="Arial"/>
                        </a:rPr>
                        <a:t>10 июня (вт)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иностранные языки (устная часть), информатика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57680">
                <a:tc>
                  <a:txBody>
                    <a:bodyPr lIns="16920" rIns="16920" tIns="0" bIns="0" anchor="t">
                      <a:noAutofit/>
                    </a:bodyPr>
                    <a:p>
                      <a:pPr>
                        <a:lnSpc>
                          <a:spcPct val="115000"/>
                        </a:lnSpc>
                      </a:pPr>
                      <a:r>
                        <a:rPr b="1" lang="ru-RU" sz="1000" spc="-1" strike="noStrike">
                          <a:solidFill>
                            <a:schemeClr val="lt1"/>
                          </a:solidFill>
                          <a:latin typeface="Arial"/>
                        </a:rPr>
                        <a:t>11 июня (ср)</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иностранные языки (устная часть), информатика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16920" rIns="16920" tIns="0" bIns="0" anchor="t">
                      <a:noAutofit/>
                    </a:bodyPr>
                    <a:p>
                      <a:pPr>
                        <a:lnSpc>
                          <a:spcPct val="115000"/>
                        </a:lnSpc>
                      </a:pPr>
                      <a:r>
                        <a:rPr b="1" lang="ru-RU" sz="1000" spc="-1" strike="noStrike">
                          <a:solidFill>
                            <a:schemeClr val="lt1"/>
                          </a:solidFill>
                          <a:latin typeface="Arial"/>
                        </a:rPr>
                        <a:t>16 июня (пн)</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география, литература, обществознание, физика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17 июня (вт)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русский язык</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10240">
                <a:tc>
                  <a:txBody>
                    <a:bodyPr lIns="16920" rIns="16920" tIns="0" bIns="0" anchor="t">
                      <a:noAutofit/>
                    </a:bodyPr>
                    <a:p>
                      <a:pPr>
                        <a:lnSpc>
                          <a:spcPct val="115000"/>
                        </a:lnSpc>
                      </a:pPr>
                      <a:r>
                        <a:rPr b="1" lang="ru-RU" sz="1000" spc="-1" strike="noStrike">
                          <a:solidFill>
                            <a:schemeClr val="lt1"/>
                          </a:solidFill>
                          <a:latin typeface="Arial"/>
                        </a:rPr>
                        <a:t>18 июня (ср)</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иностранные языки (устная часть), история, химия</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210240">
                <a:tc>
                  <a:txBody>
                    <a:bodyPr lIns="16920" rIns="16920" tIns="0" bIns="0" anchor="t">
                      <a:noAutofit/>
                    </a:bodyPr>
                    <a:p>
                      <a:pPr>
                        <a:lnSpc>
                          <a:spcPct val="115000"/>
                        </a:lnSpc>
                      </a:pPr>
                      <a:r>
                        <a:rPr b="1" lang="ru-RU" sz="1000" spc="-1" strike="noStrike">
                          <a:solidFill>
                            <a:schemeClr val="lt1"/>
                          </a:solidFill>
                          <a:latin typeface="Arial"/>
                        </a:rPr>
                        <a:t>19 июня (чт)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биология, иностранные языки (письменная часть), информатика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105120">
                <a:tc>
                  <a:txBody>
                    <a:bodyPr lIns="16920" rIns="16920" tIns="0" bIns="0" anchor="t">
                      <a:noAutofit/>
                    </a:bodyPr>
                    <a:p>
                      <a:pPr>
                        <a:lnSpc>
                          <a:spcPct val="115000"/>
                        </a:lnSpc>
                      </a:pPr>
                      <a:r>
                        <a:rPr b="1" lang="ru-RU" sz="1000" spc="-1" strike="noStrike">
                          <a:solidFill>
                            <a:schemeClr val="lt1"/>
                          </a:solidFill>
                          <a:latin typeface="Arial"/>
                        </a:rPr>
                        <a:t>20 июня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математика Б, математика П</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23 июня (пн)</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по всем учебным предметам</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62800">
                <a:tc>
                  <a:txBody>
                    <a:bodyPr lIns="16920" rIns="16920" tIns="0" bIns="0" anchor="t">
                      <a:noAutofit/>
                    </a:bodyPr>
                    <a:p>
                      <a:pPr>
                        <a:lnSpc>
                          <a:spcPct val="115000"/>
                        </a:lnSpc>
                      </a:pPr>
                      <a:r>
                        <a:rPr b="1" lang="ru-RU" sz="1000" spc="-1" strike="noStrike">
                          <a:solidFill>
                            <a:schemeClr val="lt1"/>
                          </a:solidFill>
                          <a:latin typeface="Arial"/>
                        </a:rPr>
                        <a:t>3 июля (чт)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дополнительный день: иностранные языки (письменная часть), информатика, обществознание, русский язык, физика, химия</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68280">
                <a:tc>
                  <a:txBody>
                    <a:bodyPr lIns="16920" rIns="16920" tIns="0" bIns="0" anchor="t">
                      <a:noAutofit/>
                    </a:bodyPr>
                    <a:p>
                      <a:pPr>
                        <a:lnSpc>
                          <a:spcPct val="115000"/>
                        </a:lnSpc>
                      </a:pPr>
                      <a:r>
                        <a:rPr b="1" lang="ru-RU" sz="1000" spc="-1" strike="noStrike">
                          <a:solidFill>
                            <a:schemeClr val="lt1"/>
                          </a:solidFill>
                          <a:latin typeface="Arial"/>
                        </a:rPr>
                        <a:t>4 июля (пт)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дополнительный день: биология, география, математика Б, математика П, иностранные языки (устная часть), история, литература</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52560">
                <a:tc gridSpan="2">
                  <a:txBody>
                    <a:bodyPr lIns="16920" rIns="16920" tIns="0" bIns="0" anchor="t">
                      <a:noAutofit/>
                    </a:bodyPr>
                    <a:p>
                      <a:pPr algn="ctr">
                        <a:lnSpc>
                          <a:spcPct val="115000"/>
                        </a:lnSpc>
                      </a:pPr>
                      <a:r>
                        <a:rPr b="1" lang="ru-RU" sz="1000" spc="-1" strike="noStrike" cap="small">
                          <a:solidFill>
                            <a:schemeClr val="lt1"/>
                          </a:solidFill>
                          <a:latin typeface="Arial"/>
                        </a:rPr>
                        <a:t>Дополнительный период</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52560">
                <a:tc>
                  <a:txBody>
                    <a:bodyPr lIns="16920" rIns="16920" tIns="0" bIns="0" anchor="t">
                      <a:noAutofit/>
                    </a:bodyPr>
                    <a:p>
                      <a:pPr>
                        <a:lnSpc>
                          <a:spcPct val="115000"/>
                        </a:lnSpc>
                      </a:pPr>
                      <a:r>
                        <a:rPr b="1" lang="ru-RU" sz="1000" spc="-1" strike="noStrike">
                          <a:solidFill>
                            <a:schemeClr val="lt1"/>
                          </a:solidFill>
                          <a:latin typeface="Arial"/>
                        </a:rPr>
                        <a:t>4 сентября (чт)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русский язык</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52560">
                <a:tc>
                  <a:txBody>
                    <a:bodyPr lIns="16920" rIns="16920" tIns="0" bIns="0" anchor="t">
                      <a:noAutofit/>
                    </a:bodyPr>
                    <a:p>
                      <a:pPr>
                        <a:lnSpc>
                          <a:spcPct val="115000"/>
                        </a:lnSpc>
                      </a:pPr>
                      <a:r>
                        <a:rPr b="1" lang="ru-RU" sz="1000" spc="-1" strike="noStrike">
                          <a:solidFill>
                            <a:schemeClr val="lt1"/>
                          </a:solidFill>
                          <a:latin typeface="Arial"/>
                        </a:rPr>
                        <a:t>8 сентября (пн)</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математика Б</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105120">
                <a:tc>
                  <a:txBody>
                    <a:bodyPr lIns="16920" rIns="16920" tIns="0" bIns="0" anchor="t">
                      <a:noAutofit/>
                    </a:bodyPr>
                    <a:p>
                      <a:pPr>
                        <a:lnSpc>
                          <a:spcPct val="115000"/>
                        </a:lnSpc>
                      </a:pPr>
                      <a:r>
                        <a:rPr b="1" lang="ru-RU" sz="1000" spc="-1" strike="noStrike">
                          <a:solidFill>
                            <a:schemeClr val="lt1"/>
                          </a:solidFill>
                          <a:latin typeface="Arial"/>
                        </a:rPr>
                        <a:t>23 сентября (вт)</a:t>
                      </a:r>
                      <a:endParaRPr b="0" lang="ru-RU" sz="1000" spc="-1" strike="noStrike">
                        <a:solidFill>
                          <a:srgbClr val="ffffff"/>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16920" rIns="16920" tIns="0" bIns="0" anchor="t">
                      <a:noAutofit/>
                    </a:bodyPr>
                    <a:p>
                      <a:pPr>
                        <a:lnSpc>
                          <a:spcPct val="115000"/>
                        </a:lnSpc>
                      </a:pPr>
                      <a:r>
                        <a:rPr b="0" lang="ru-RU" sz="1000" spc="-1" strike="noStrike">
                          <a:solidFill>
                            <a:schemeClr val="dk1"/>
                          </a:solidFill>
                          <a:latin typeface="Arial"/>
                        </a:rPr>
                        <a:t>резерв: математика Б, русский язык</a:t>
                      </a:r>
                      <a:endParaRPr b="0" lang="ru-RU" sz="1000" spc="-1" strike="noStrike">
                        <a:solidFill>
                          <a:srgbClr val="000000"/>
                        </a:solidFill>
                        <a:latin typeface="Arial"/>
                      </a:endParaRPr>
                    </a:p>
                  </a:txBody>
                  <a:tcPr anchor="t" marL="16920" marR="16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bl>
          </a:graphicData>
        </a:graphic>
      </p:graphicFrame>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Box 8"/>
          <p:cNvSpPr/>
          <p:nvPr/>
        </p:nvSpPr>
        <p:spPr>
          <a:xfrm>
            <a:off x="251640" y="195480"/>
            <a:ext cx="7776360" cy="69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000" spc="-1" strike="noStrike">
                <a:solidFill>
                  <a:schemeClr val="dk2"/>
                </a:solidFill>
                <a:latin typeface="Bookman Old Style"/>
              </a:rPr>
              <a:t>Порядок и условия выдачи медалей </a:t>
            </a:r>
            <a:endParaRPr b="0" lang="ru-RU" sz="2000" spc="-1" strike="noStrike">
              <a:solidFill>
                <a:srgbClr val="000000"/>
              </a:solidFill>
              <a:latin typeface="Arial"/>
            </a:endParaRPr>
          </a:p>
          <a:p>
            <a:pPr defTabSz="914400">
              <a:lnSpc>
                <a:spcPct val="100000"/>
              </a:lnSpc>
            </a:pPr>
            <a:r>
              <a:rPr b="1" lang="ru-RU" sz="2000" spc="-1" strike="noStrike">
                <a:solidFill>
                  <a:schemeClr val="dk2"/>
                </a:solidFill>
                <a:latin typeface="Bookman Old Style"/>
              </a:rPr>
              <a:t>«За особые успехи в учении» I и II степеней </a:t>
            </a:r>
            <a:endParaRPr b="0" lang="ru-RU" sz="2000" spc="-1" strike="noStrike">
              <a:solidFill>
                <a:srgbClr val="000000"/>
              </a:solidFill>
              <a:latin typeface="Arial"/>
            </a:endParaRPr>
          </a:p>
        </p:txBody>
      </p:sp>
      <p:graphicFrame>
        <p:nvGraphicFramePr>
          <p:cNvPr id="17" name="Diagram17"/>
          <p:cNvGraphicFramePr/>
          <p:nvPr>
            <p:extLst>
              <p:ext uri="{D42A27DB-BD31-4B8C-83A1-F6EECF244321}">
                <p14:modId xmlns:p14="http://schemas.microsoft.com/office/powerpoint/2010/main" val="891673764"/>
              </p:ext>
            </p:extLst>
          </p:nvPr>
        </p:nvGraphicFramePr>
        <p:xfrm>
          <a:off x="683640" y="1059480"/>
          <a:ext cx="7704360" cy="3672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74" name="Picture 2" descr="C:\Users\Администратор\Desktop\Новая папка\Новая папка\medal_silv1-1131x800.jpg"/>
          <p:cNvPicPr/>
          <p:nvPr/>
        </p:nvPicPr>
        <p:blipFill>
          <a:blip r:embed="rId6"/>
          <a:stretch/>
        </p:blipFill>
        <p:spPr>
          <a:xfrm>
            <a:off x="5940000" y="3219840"/>
            <a:ext cx="2016000" cy="1243080"/>
          </a:xfrm>
          <a:prstGeom prst="rect">
            <a:avLst/>
          </a:prstGeom>
          <a:ln w="0">
            <a:noFill/>
          </a:ln>
        </p:spPr>
      </p:pic>
      <p:pic>
        <p:nvPicPr>
          <p:cNvPr id="175" name="Picture 3" descr="C:\Users\Администратор\Desktop\Новая папка\Новая папка\medal_gold1-1131x800.jpg"/>
          <p:cNvPicPr/>
          <p:nvPr/>
        </p:nvPicPr>
        <p:blipFill>
          <a:blip r:embed="rId7"/>
          <a:stretch/>
        </p:blipFill>
        <p:spPr>
          <a:xfrm>
            <a:off x="3924000" y="3273840"/>
            <a:ext cx="1872000" cy="1189080"/>
          </a:xfrm>
          <a:prstGeom prst="rect">
            <a:avLst/>
          </a:prstGeom>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Box 8"/>
          <p:cNvSpPr/>
          <p:nvPr/>
        </p:nvSpPr>
        <p:spPr>
          <a:xfrm>
            <a:off x="251640" y="195480"/>
            <a:ext cx="7776360" cy="69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000" spc="-1" strike="noStrike">
                <a:solidFill>
                  <a:schemeClr val="dk2"/>
                </a:solidFill>
                <a:latin typeface="Bookman Old Style"/>
              </a:rPr>
              <a:t>Порядок и условия выдачи медалей </a:t>
            </a:r>
            <a:endParaRPr b="0" lang="ru-RU" sz="2000" spc="-1" strike="noStrike">
              <a:solidFill>
                <a:srgbClr val="000000"/>
              </a:solidFill>
              <a:latin typeface="Arial"/>
            </a:endParaRPr>
          </a:p>
          <a:p>
            <a:pPr defTabSz="914400">
              <a:lnSpc>
                <a:spcPct val="100000"/>
              </a:lnSpc>
            </a:pPr>
            <a:r>
              <a:rPr b="1" lang="ru-RU" sz="2000" spc="-1" strike="noStrike">
                <a:solidFill>
                  <a:schemeClr val="dk2"/>
                </a:solidFill>
                <a:latin typeface="Bookman Old Style"/>
              </a:rPr>
              <a:t>«За особые успехи в учении» I и II степеней</a:t>
            </a:r>
            <a:endParaRPr b="0" lang="ru-RU" sz="2000" spc="-1" strike="noStrike">
              <a:solidFill>
                <a:srgbClr val="000000"/>
              </a:solidFill>
              <a:latin typeface="Arial"/>
            </a:endParaRPr>
          </a:p>
        </p:txBody>
      </p:sp>
      <p:graphicFrame>
        <p:nvGraphicFramePr>
          <p:cNvPr id="18" name="Diagram18"/>
          <p:cNvGraphicFramePr/>
          <p:nvPr>
            <p:extLst>
              <p:ext uri="{D42A27DB-BD31-4B8C-83A1-F6EECF244321}">
                <p14:modId xmlns:p14="http://schemas.microsoft.com/office/powerpoint/2010/main" val="3271296159"/>
              </p:ext>
            </p:extLst>
          </p:nvPr>
        </p:nvGraphicFramePr>
        <p:xfrm>
          <a:off x="467640" y="951480"/>
          <a:ext cx="8208720" cy="3780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251640" y="141480"/>
            <a:ext cx="8229240" cy="647640"/>
          </a:xfrm>
          <a:prstGeom prst="rect">
            <a:avLst/>
          </a:prstGeom>
          <a:noFill/>
          <a:ln w="0">
            <a:noFill/>
          </a:ln>
        </p:spPr>
        <p:txBody>
          <a:bodyPr lIns="90000" rIns="90000" tIns="45000" bIns="45000" anchor="b">
            <a:noAutofit/>
          </a:bodyPr>
          <a:p>
            <a:pPr indent="0">
              <a:lnSpc>
                <a:spcPct val="100000"/>
              </a:lnSpc>
              <a:buNone/>
            </a:pPr>
            <a:r>
              <a:rPr b="1" lang="ru-RU" sz="2400" spc="-1" strike="noStrike">
                <a:solidFill>
                  <a:schemeClr val="dk2"/>
                </a:solidFill>
                <a:latin typeface="Bookman Old Style"/>
              </a:rPr>
              <a:t>Порядок приема в образовательные организации</a:t>
            </a:r>
            <a:endParaRPr b="0" lang="ru-RU" sz="2400" spc="-1" strike="noStrike">
              <a:solidFill>
                <a:schemeClr val="dk1"/>
              </a:solidFill>
              <a:latin typeface="Gill Sans MT"/>
            </a:endParaRPr>
          </a:p>
        </p:txBody>
      </p:sp>
      <p:graphicFrame>
        <p:nvGraphicFramePr>
          <p:cNvPr id="19" name="Diagram19"/>
          <p:cNvGraphicFramePr/>
          <p:nvPr>
            <p:extLst>
              <p:ext uri="{D42A27DB-BD31-4B8C-83A1-F6EECF244321}">
                <p14:modId xmlns:p14="http://schemas.microsoft.com/office/powerpoint/2010/main" val="2313816066"/>
              </p:ext>
            </p:extLst>
          </p:nvPr>
        </p:nvGraphicFramePr>
        <p:xfrm>
          <a:off x="323640" y="1047600"/>
          <a:ext cx="8496720" cy="36298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251640" y="141480"/>
            <a:ext cx="8229240" cy="647640"/>
          </a:xfrm>
          <a:prstGeom prst="rect">
            <a:avLst/>
          </a:prstGeom>
          <a:noFill/>
          <a:ln w="0">
            <a:noFill/>
          </a:ln>
        </p:spPr>
        <p:txBody>
          <a:bodyPr lIns="90000" rIns="90000" tIns="45000" bIns="45000" anchor="b">
            <a:noAutofit/>
          </a:bodyPr>
          <a:p>
            <a:pPr indent="0">
              <a:lnSpc>
                <a:spcPct val="100000"/>
              </a:lnSpc>
              <a:buNone/>
            </a:pPr>
            <a:r>
              <a:rPr b="1" lang="ru-RU" sz="2400" spc="-1" strike="noStrike">
                <a:solidFill>
                  <a:schemeClr val="dk2"/>
                </a:solidFill>
                <a:latin typeface="Bookman Old Style"/>
              </a:rPr>
              <a:t>Порядок приема в образовательные организации</a:t>
            </a:r>
            <a:endParaRPr b="0" lang="ru-RU" sz="2400" spc="-1" strike="noStrike">
              <a:solidFill>
                <a:schemeClr val="dk1"/>
              </a:solidFill>
              <a:latin typeface="Gill Sans MT"/>
            </a:endParaRPr>
          </a:p>
        </p:txBody>
      </p:sp>
      <p:graphicFrame>
        <p:nvGraphicFramePr>
          <p:cNvPr id="20" name="Diagram20"/>
          <p:cNvGraphicFramePr/>
          <p:nvPr>
            <p:extLst>
              <p:ext uri="{D42A27DB-BD31-4B8C-83A1-F6EECF244321}">
                <p14:modId xmlns:p14="http://schemas.microsoft.com/office/powerpoint/2010/main" val="3564348817"/>
              </p:ext>
            </p:extLst>
          </p:nvPr>
        </p:nvGraphicFramePr>
        <p:xfrm>
          <a:off x="323640" y="1047600"/>
          <a:ext cx="8496720" cy="36298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114480"/>
            <a:ext cx="8229240" cy="742680"/>
          </a:xfrm>
          <a:prstGeom prst="rect">
            <a:avLst/>
          </a:prstGeom>
          <a:noFill/>
          <a:ln w="0">
            <a:noFill/>
          </a:ln>
        </p:spPr>
        <p:txBody>
          <a:bodyPr lIns="90000" rIns="90000" tIns="45000" bIns="45000" anchor="ctr">
            <a:normAutofit/>
          </a:bodyPr>
          <a:p>
            <a:pPr indent="0">
              <a:lnSpc>
                <a:spcPct val="100000"/>
              </a:lnSpc>
              <a:buNone/>
            </a:pPr>
            <a:r>
              <a:rPr b="1" lang="ru-RU" sz="2000" spc="-1" strike="noStrike">
                <a:solidFill>
                  <a:schemeClr val="dk2"/>
                </a:solidFill>
                <a:latin typeface="Bookman Old Style"/>
              </a:rPr>
              <a:t>Порядок приема в профессиональные образовательные организации</a:t>
            </a:r>
            <a:endParaRPr b="0" lang="ru-RU" sz="2000" spc="-1" strike="noStrike">
              <a:solidFill>
                <a:schemeClr val="dk1"/>
              </a:solidFill>
              <a:latin typeface="Gill Sans MT"/>
            </a:endParaRPr>
          </a:p>
        </p:txBody>
      </p:sp>
      <p:graphicFrame>
        <p:nvGraphicFramePr>
          <p:cNvPr id="21" name="Diagram21"/>
          <p:cNvGraphicFramePr/>
          <p:nvPr>
            <p:extLst>
              <p:ext uri="{D42A27DB-BD31-4B8C-83A1-F6EECF244321}">
                <p14:modId xmlns:p14="http://schemas.microsoft.com/office/powerpoint/2010/main" val="995380333"/>
              </p:ext>
            </p:extLst>
          </p:nvPr>
        </p:nvGraphicFramePr>
        <p:xfrm>
          <a:off x="395640" y="1047600"/>
          <a:ext cx="8424720" cy="35758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PlaceHolder 1"/>
          <p:cNvSpPr>
            <a:spLocks noGrp="1"/>
          </p:cNvSpPr>
          <p:nvPr>
            <p:ph type="title"/>
          </p:nvPr>
        </p:nvSpPr>
        <p:spPr>
          <a:xfrm>
            <a:off x="251640" y="141480"/>
            <a:ext cx="8229240" cy="647640"/>
          </a:xfrm>
          <a:prstGeom prst="rect">
            <a:avLst/>
          </a:prstGeom>
          <a:noFill/>
          <a:ln w="0">
            <a:noFill/>
          </a:ln>
        </p:spPr>
        <p:txBody>
          <a:bodyPr lIns="90000" rIns="90000" tIns="45000" bIns="45000" anchor="b">
            <a:noAutofit/>
          </a:bodyPr>
          <a:p>
            <a:pPr indent="0">
              <a:lnSpc>
                <a:spcPct val="100000"/>
              </a:lnSpc>
              <a:buNone/>
            </a:pPr>
            <a:r>
              <a:rPr b="1" lang="ru-RU" sz="2400" spc="-1" strike="noStrike">
                <a:solidFill>
                  <a:schemeClr val="dk2"/>
                </a:solidFill>
                <a:latin typeface="Bookman Old Style"/>
              </a:rPr>
              <a:t>Среднее профессиональное образование в Карелии</a:t>
            </a:r>
            <a:endParaRPr b="0" lang="ru-RU" sz="2400" spc="-1" strike="noStrike">
              <a:solidFill>
                <a:schemeClr val="dk1"/>
              </a:solidFill>
              <a:latin typeface="Gill Sans MT"/>
            </a:endParaRPr>
          </a:p>
        </p:txBody>
      </p:sp>
      <p:graphicFrame>
        <p:nvGraphicFramePr>
          <p:cNvPr id="22" name="Diagram22"/>
          <p:cNvGraphicFramePr/>
          <p:nvPr>
            <p:extLst>
              <p:ext uri="{D42A27DB-BD31-4B8C-83A1-F6EECF244321}">
                <p14:modId xmlns:p14="http://schemas.microsoft.com/office/powerpoint/2010/main" val="2988818576"/>
              </p:ext>
            </p:extLst>
          </p:nvPr>
        </p:nvGraphicFramePr>
        <p:xfrm>
          <a:off x="323640" y="1047600"/>
          <a:ext cx="8496720" cy="36298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1" name="Рисунок 3" descr=""/>
          <p:cNvPicPr/>
          <p:nvPr/>
        </p:nvPicPr>
        <p:blipFill>
          <a:blip r:embed="rId1"/>
          <a:stretch/>
        </p:blipFill>
        <p:spPr>
          <a:xfrm>
            <a:off x="1115640" y="843480"/>
            <a:ext cx="6552360" cy="4175280"/>
          </a:xfrm>
          <a:prstGeom prst="rect">
            <a:avLst/>
          </a:prstGeom>
          <a:ln w="0">
            <a:noFill/>
          </a:ln>
        </p:spPr>
      </p:pic>
      <p:sp>
        <p:nvSpPr>
          <p:cNvPr id="182" name="PlaceHolder 1"/>
          <p:cNvSpPr>
            <a:spLocks noGrp="1"/>
          </p:cNvSpPr>
          <p:nvPr>
            <p:ph type="title"/>
          </p:nvPr>
        </p:nvSpPr>
        <p:spPr>
          <a:xfrm>
            <a:off x="457200" y="114480"/>
            <a:ext cx="8229240" cy="657000"/>
          </a:xfrm>
          <a:prstGeom prst="rect">
            <a:avLst/>
          </a:prstGeom>
          <a:noFill/>
          <a:ln w="0">
            <a:noFill/>
          </a:ln>
        </p:spPr>
        <p:txBody>
          <a:bodyPr lIns="0" rIns="0" tIns="0" bIns="0" anchor="b">
            <a:normAutofit/>
          </a:bodyPr>
          <a:p>
            <a:pPr indent="0">
              <a:lnSpc>
                <a:spcPct val="100000"/>
              </a:lnSpc>
              <a:buNone/>
            </a:pPr>
            <a:r>
              <a:rPr b="1" lang="ru-RU" sz="2800" spc="-1" strike="noStrike">
                <a:solidFill>
                  <a:schemeClr val="dk2"/>
                </a:solidFill>
                <a:latin typeface="Bookman Old Style"/>
              </a:rPr>
              <a:t>Пункт проведения экзаменов (ППЭ)</a:t>
            </a:r>
            <a:endParaRPr b="0" lang="ru-RU" sz="2800" spc="-1" strike="noStrike">
              <a:solidFill>
                <a:schemeClr val="dk1"/>
              </a:solidFill>
              <a:latin typeface="Gill Sans MT"/>
            </a:endParaRPr>
          </a:p>
        </p:txBody>
      </p:sp>
    </p:spTree>
  </p:cSld>
  <p:transition spd="slow" advTm="6000">
    <p:fade/>
  </p:transition>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23" name="Diagram23"/>
          <p:cNvGraphicFramePr/>
          <p:nvPr>
            <p:extLst>
              <p:ext uri="{D42A27DB-BD31-4B8C-83A1-F6EECF244321}">
                <p14:modId xmlns:p14="http://schemas.microsoft.com/office/powerpoint/2010/main" val="3403345212"/>
              </p:ext>
            </p:extLst>
          </p:nvPr>
        </p:nvGraphicFramePr>
        <p:xfrm>
          <a:off x="539640" y="951480"/>
          <a:ext cx="8136720" cy="15656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24" name="Diagram24"/>
          <p:cNvGraphicFramePr/>
          <p:nvPr>
            <p:extLst>
              <p:ext uri="{D42A27DB-BD31-4B8C-83A1-F6EECF244321}">
                <p14:modId xmlns:p14="http://schemas.microsoft.com/office/powerpoint/2010/main" val="1372749066"/>
              </p:ext>
            </p:extLst>
          </p:nvPr>
        </p:nvGraphicFramePr>
        <p:xfrm>
          <a:off x="539640" y="2625840"/>
          <a:ext cx="8136720" cy="2052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83" name="PlaceHolder 1"/>
          <p:cNvSpPr>
            <a:spLocks noGrp="1"/>
          </p:cNvSpPr>
          <p:nvPr>
            <p:ph type="title"/>
          </p:nvPr>
        </p:nvSpPr>
        <p:spPr>
          <a:xfrm>
            <a:off x="251640" y="141480"/>
            <a:ext cx="8229240" cy="647640"/>
          </a:xfrm>
          <a:prstGeom prst="rect">
            <a:avLst/>
          </a:prstGeom>
          <a:noFill/>
          <a:ln w="0">
            <a:noFill/>
          </a:ln>
        </p:spPr>
        <p:txBody>
          <a:bodyPr lIns="90000" rIns="90000" tIns="45000" bIns="45000" anchor="b">
            <a:noAutofit/>
          </a:bodyPr>
          <a:p>
            <a:pPr indent="0">
              <a:lnSpc>
                <a:spcPct val="100000"/>
              </a:lnSpc>
              <a:buNone/>
            </a:pPr>
            <a:r>
              <a:rPr b="1" lang="ru-RU" sz="3600" spc="-1" strike="noStrike">
                <a:solidFill>
                  <a:schemeClr val="dk2"/>
                </a:solidFill>
                <a:latin typeface="Bookman Old Style"/>
              </a:rPr>
              <a:t>В аудиторию можно взять:</a:t>
            </a:r>
            <a:endParaRPr b="0" lang="ru-RU" sz="3600" spc="-1" strike="noStrike">
              <a:solidFill>
                <a:schemeClr val="dk1"/>
              </a:solidFill>
              <a:latin typeface="Gill Sans MT"/>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251640" y="141480"/>
            <a:ext cx="8229240" cy="685440"/>
          </a:xfrm>
          <a:prstGeom prst="rect">
            <a:avLst/>
          </a:prstGeom>
          <a:noFill/>
          <a:ln w="0">
            <a:noFill/>
          </a:ln>
        </p:spPr>
        <p:txBody>
          <a:bodyPr lIns="90000" rIns="90000" tIns="45000" bIns="45000" anchor="b">
            <a:noAutofit/>
          </a:bodyPr>
          <a:p>
            <a:pPr indent="0">
              <a:lnSpc>
                <a:spcPct val="100000"/>
              </a:lnSpc>
              <a:buNone/>
            </a:pPr>
            <a:r>
              <a:rPr b="1" lang="ru-RU" sz="2400" spc="-1" strike="noStrike">
                <a:solidFill>
                  <a:schemeClr val="accent2"/>
                </a:solidFill>
                <a:latin typeface="Times New Roman"/>
              </a:rPr>
              <a:t>ГИА-9</a:t>
            </a:r>
            <a:r>
              <a:rPr b="1" lang="ru-RU" sz="2400" spc="-1" strike="noStrike">
                <a:solidFill>
                  <a:srgbClr val="c08e00"/>
                </a:solidFill>
                <a:latin typeface="Times New Roman"/>
              </a:rPr>
              <a:t>  </a:t>
            </a:r>
            <a:r>
              <a:rPr b="1" lang="ru-RU" sz="2400" spc="-1" strike="noStrike">
                <a:solidFill>
                  <a:schemeClr val="dk2"/>
                </a:solidFill>
                <a:latin typeface="Times New Roman"/>
              </a:rPr>
              <a:t>Допускается использование следующих средств обучения и воспитания:</a:t>
            </a:r>
            <a:endParaRPr b="0" lang="ru-RU" sz="2400" spc="-1" strike="noStrike">
              <a:solidFill>
                <a:schemeClr val="dk1"/>
              </a:solidFill>
              <a:latin typeface="Gill Sans MT"/>
            </a:endParaRPr>
          </a:p>
        </p:txBody>
      </p:sp>
      <p:sp>
        <p:nvSpPr>
          <p:cNvPr id="185" name="Прямоугольник 2"/>
          <p:cNvSpPr/>
          <p:nvPr/>
        </p:nvSpPr>
        <p:spPr>
          <a:xfrm>
            <a:off x="251640" y="951480"/>
            <a:ext cx="8640720" cy="5325840"/>
          </a:xfrm>
          <a:prstGeom prst="rect">
            <a:avLst/>
          </a:prstGeom>
          <a:noFill/>
          <a:ln w="0">
            <a:noFill/>
          </a:ln>
        </p:spPr>
        <p:style>
          <a:lnRef idx="0"/>
          <a:fillRef idx="0"/>
          <a:effectRef idx="0"/>
          <a:fontRef idx="minor"/>
        </p:style>
        <p:txBody>
          <a:bodyPr numCol="2" spcCol="216000" lIns="90000" rIns="90000" tIns="45000" bIns="45000" anchor="t">
            <a:spAutoFit/>
          </a:bodyPr>
          <a:p>
            <a:pPr algn="just" defTabSz="914400">
              <a:lnSpc>
                <a:spcPct val="100000"/>
              </a:lnSpc>
            </a:pPr>
            <a:r>
              <a:rPr b="0" lang="ru-RU" sz="1100" spc="-1" strike="noStrike">
                <a:solidFill>
                  <a:srgbClr val="0070c0"/>
                </a:solidFill>
                <a:latin typeface="Gill Sans MT"/>
              </a:rPr>
              <a:t>по биологии </a:t>
            </a:r>
            <a:r>
              <a:rPr b="0" lang="ru-RU" sz="1100" spc="-1" strike="noStrike">
                <a:solidFill>
                  <a:schemeClr val="dk1"/>
                </a:solidFill>
                <a:latin typeface="Gill Sans MT"/>
              </a:rPr>
              <a:t>- линейка, не содержащая справочной информации (далее - линейка), для проведения измерений при выполнении заданий с рисунками; непрограммируемый калькулятор, обеспечивающий выполнение арифметических вычислений (сложение, вычитание, умножение, деление, извлечение корня) и вычисление тригонометрических функций (sin, cos, tg, ctg, arcsin, arccos, arctg), при этом не осуществляющий функции средства связи, хранилища базы данных и не имеющий доступа к сетям передачи данных (в том числе к информационно-телекоммуникационной сети "Интернет") (далее - непрограммируемый калькулятор);</a:t>
            </a: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географии </a:t>
            </a:r>
            <a:r>
              <a:rPr b="0" lang="ru-RU" sz="1100" spc="-1" strike="noStrike">
                <a:solidFill>
                  <a:schemeClr val="dk1"/>
                </a:solidFill>
                <a:latin typeface="Gill Sans MT"/>
              </a:rPr>
              <a:t>- линейка для измерения расстояний по топографической карте; непрограммируемый калькулятор; географические атласы для 7 - 9 классов для решения практических заданий;</a:t>
            </a: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иностранным языкам </a:t>
            </a:r>
            <a:r>
              <a:rPr b="0" lang="ru-RU" sz="1100" spc="-1" strike="noStrike">
                <a:solidFill>
                  <a:schemeClr val="dk1"/>
                </a:solidFill>
                <a:latin typeface="Gill Sans MT"/>
              </a:rPr>
              <a:t>- технические средства, обеспечивающие воспроизведение аудиозаписей, содержащихся на электронных носителях, для выполнения заданий раздела "Аудирование" КИМ; компьютерная техника, не имеющая доступа к информационно-телекоммуникационной сети "Интернет"; аудиогарнитура для выполнения заданий, предусматривающих устные ответы;</a:t>
            </a: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русскому языку </a:t>
            </a:r>
            <a:r>
              <a:rPr b="0" lang="ru-RU" sz="1100" spc="-1" strike="noStrike">
                <a:solidFill>
                  <a:schemeClr val="dk1"/>
                </a:solidFill>
                <a:latin typeface="Gill Sans MT"/>
              </a:rPr>
              <a:t>- орфографический словарь, позволяющий устанавливать нормативное написание слов;</a:t>
            </a:r>
            <a:endParaRPr b="0" lang="ru-RU" sz="1100" spc="-1" strike="noStrike">
              <a:solidFill>
                <a:srgbClr val="000000"/>
              </a:solidFill>
              <a:latin typeface="Arial"/>
            </a:endParaRPr>
          </a:p>
          <a:p>
            <a:pPr algn="just" defTabSz="914400">
              <a:lnSpc>
                <a:spcPct val="100000"/>
              </a:lnSpc>
            </a:pPr>
            <a:endParaRPr b="0" lang="ru-RU" sz="1100" spc="-1" strike="noStrike">
              <a:solidFill>
                <a:srgbClr val="000000"/>
              </a:solidFill>
              <a:latin typeface="Arial"/>
            </a:endParaRPr>
          </a:p>
          <a:p>
            <a:pPr algn="just" defTabSz="914400">
              <a:lnSpc>
                <a:spcPct val="100000"/>
              </a:lnSpc>
            </a:pPr>
            <a:endParaRPr b="0" lang="ru-RU" sz="1100" spc="-1" strike="noStrike">
              <a:solidFill>
                <a:srgbClr val="000000"/>
              </a:solidFill>
              <a:latin typeface="Arial"/>
            </a:endParaRPr>
          </a:p>
          <a:p>
            <a:pPr algn="just" defTabSz="914400">
              <a:lnSpc>
                <a:spcPct val="100000"/>
              </a:lnSpc>
            </a:pPr>
            <a:endParaRPr b="0" lang="ru-RU" sz="1100" spc="-1" strike="noStrike">
              <a:solidFill>
                <a:srgbClr val="000000"/>
              </a:solidFill>
              <a:latin typeface="Arial"/>
            </a:endParaRPr>
          </a:p>
          <a:p>
            <a:pPr algn="just" defTabSz="914400">
              <a:lnSpc>
                <a:spcPct val="100000"/>
              </a:lnSpc>
            </a:pPr>
            <a:endParaRPr b="0" lang="ru-RU" sz="1100" spc="-1" strike="noStrike">
              <a:solidFill>
                <a:srgbClr val="000000"/>
              </a:solidFill>
              <a:latin typeface="Arial"/>
            </a:endParaRPr>
          </a:p>
          <a:p>
            <a:pPr algn="just" defTabSz="914400">
              <a:lnSpc>
                <a:spcPct val="100000"/>
              </a:lnSpc>
            </a:pPr>
            <a:endParaRPr b="0" lang="ru-RU" sz="1100" spc="-1" strike="noStrike">
              <a:solidFill>
                <a:srgbClr val="000000"/>
              </a:solidFill>
              <a:latin typeface="Arial"/>
            </a:endParaRPr>
          </a:p>
          <a:p>
            <a:pPr algn="just" defTabSz="914400">
              <a:lnSpc>
                <a:spcPct val="100000"/>
              </a:lnSpc>
            </a:pPr>
            <a:endParaRPr b="0" lang="ru-RU" sz="1100" spc="-1" strike="noStrike">
              <a:solidFill>
                <a:srgbClr val="000000"/>
              </a:solidFill>
              <a:latin typeface="Arial"/>
            </a:endParaRPr>
          </a:p>
          <a:p>
            <a:pPr algn="just" defTabSz="914400">
              <a:lnSpc>
                <a:spcPct val="100000"/>
              </a:lnSpc>
            </a:pP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информатике </a:t>
            </a:r>
            <a:r>
              <a:rPr b="0" lang="ru-RU" sz="1100" spc="-1" strike="noStrike">
                <a:solidFill>
                  <a:schemeClr val="dk1"/>
                </a:solidFill>
                <a:latin typeface="Gill Sans MT"/>
              </a:rPr>
              <a:t>- компьютерная техника, не имеющая доступа к информационно-телекоммуникационной сети "Интернет", с установленным программным обеспечением, предоставляющим возможность работы с презентациями, редакторами электронных таблиц, текстовыми редакторами, средами программирования;</a:t>
            </a: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литературе </a:t>
            </a:r>
            <a:r>
              <a:rPr b="0" lang="ru-RU" sz="1100" spc="-1" strike="noStrike">
                <a:solidFill>
                  <a:schemeClr val="dk1"/>
                </a:solidFill>
                <a:latin typeface="Gill Sans MT"/>
              </a:rPr>
              <a:t>- орфографический словарь, позволяющий устанавливать нормативное написание слов; полные тексты художественных произведений, а также сборники лирики;</a:t>
            </a: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математике </a:t>
            </a:r>
            <a:r>
              <a:rPr b="0" lang="ru-RU" sz="1100" spc="-1" strike="noStrike">
                <a:solidFill>
                  <a:schemeClr val="dk1"/>
                </a:solidFill>
                <a:latin typeface="Gill Sans MT"/>
              </a:rPr>
              <a:t>- линейка для построения чертежей и рисунков; справочные материалы, содержащие основные формулы курса математики образовательной программы основного общего образования;</a:t>
            </a: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физике </a:t>
            </a:r>
            <a:r>
              <a:rPr b="0" lang="ru-RU" sz="1100" spc="-1" strike="noStrike">
                <a:solidFill>
                  <a:schemeClr val="dk1"/>
                </a:solidFill>
                <a:latin typeface="Gill Sans MT"/>
              </a:rPr>
              <a:t>- линейка для построения графиков и схем; непрограммируемый калькулятор; лабораторное оборудование для выполнения экспериментального задания;</a:t>
            </a:r>
            <a:endParaRPr b="0" lang="ru-RU" sz="1100" spc="-1" strike="noStrike">
              <a:solidFill>
                <a:srgbClr val="000000"/>
              </a:solidFill>
              <a:latin typeface="Arial"/>
            </a:endParaRPr>
          </a:p>
          <a:p>
            <a:pPr algn="just" defTabSz="914400">
              <a:lnSpc>
                <a:spcPct val="100000"/>
              </a:lnSpc>
            </a:pPr>
            <a:r>
              <a:rPr b="0" lang="ru-RU" sz="1100" spc="-1" strike="noStrike">
                <a:solidFill>
                  <a:srgbClr val="0070c0"/>
                </a:solidFill>
                <a:latin typeface="Gill Sans MT"/>
              </a:rPr>
              <a:t>по химии </a:t>
            </a:r>
            <a:r>
              <a:rPr b="0" lang="ru-RU" sz="1100" spc="-1" strike="noStrike">
                <a:solidFill>
                  <a:schemeClr val="dk1"/>
                </a:solidFill>
                <a:latin typeface="Gill Sans MT"/>
              </a:rPr>
              <a:t>- непрограммируемый калькулятор; комплект химических реактивов и лабораторное оборудование для проведения химических опытов, предусмотренных заданиями; Периодическая система химических элементов Д.И. Менделеева; таблица растворимости солей, кислот и оснований в воде; электрохимический ряд напряжений металлов.</a:t>
            </a:r>
            <a:endParaRPr b="0" lang="ru-RU" sz="1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251640" y="141480"/>
            <a:ext cx="8229240" cy="685440"/>
          </a:xfrm>
          <a:prstGeom prst="rect">
            <a:avLst/>
          </a:prstGeom>
          <a:noFill/>
          <a:ln w="0">
            <a:noFill/>
          </a:ln>
        </p:spPr>
        <p:txBody>
          <a:bodyPr lIns="90000" rIns="90000" tIns="45000" bIns="45000" anchor="b">
            <a:noAutofit/>
          </a:bodyPr>
          <a:p>
            <a:pPr indent="0">
              <a:lnSpc>
                <a:spcPct val="100000"/>
              </a:lnSpc>
              <a:buNone/>
            </a:pPr>
            <a:br>
              <a:rPr sz="2400"/>
            </a:br>
            <a:r>
              <a:rPr b="1" lang="ru-RU" sz="2400" spc="-1" strike="noStrike">
                <a:solidFill>
                  <a:schemeClr val="accent2"/>
                </a:solidFill>
                <a:latin typeface="Times New Roman"/>
              </a:rPr>
              <a:t>ГИА-11</a:t>
            </a:r>
            <a:r>
              <a:rPr b="1" lang="ru-RU" sz="2400" spc="-1" strike="noStrike">
                <a:solidFill>
                  <a:srgbClr val="c08e00"/>
                </a:solidFill>
                <a:latin typeface="Times New Roman"/>
              </a:rPr>
              <a:t>  </a:t>
            </a:r>
            <a:r>
              <a:rPr b="1" lang="ru-RU" sz="2400" spc="-1" strike="noStrike">
                <a:solidFill>
                  <a:schemeClr val="dk2"/>
                </a:solidFill>
                <a:latin typeface="Times New Roman"/>
              </a:rPr>
              <a:t>Допускается использование следующих средств обучения и воспитания:</a:t>
            </a:r>
            <a:endParaRPr b="0" lang="ru-RU" sz="2400" spc="-1" strike="noStrike">
              <a:solidFill>
                <a:schemeClr val="dk1"/>
              </a:solidFill>
              <a:latin typeface="Gill Sans MT"/>
            </a:endParaRPr>
          </a:p>
        </p:txBody>
      </p:sp>
      <p:sp>
        <p:nvSpPr>
          <p:cNvPr id="187" name="Прямоугольник 2"/>
          <p:cNvSpPr/>
          <p:nvPr/>
        </p:nvSpPr>
        <p:spPr>
          <a:xfrm>
            <a:off x="251640" y="951480"/>
            <a:ext cx="8640720" cy="5189760"/>
          </a:xfrm>
          <a:prstGeom prst="rect">
            <a:avLst/>
          </a:prstGeom>
          <a:noFill/>
          <a:ln w="0">
            <a:noFill/>
          </a:ln>
        </p:spPr>
        <p:style>
          <a:lnRef idx="0"/>
          <a:fillRef idx="0"/>
          <a:effectRef idx="0"/>
          <a:fontRef idx="minor"/>
        </p:style>
        <p:txBody>
          <a:bodyPr numCol="2" spcCol="216000" lIns="90000" rIns="90000" tIns="45000" bIns="45000" anchor="t">
            <a:spAutoFit/>
          </a:bodyPr>
          <a:p>
            <a:pPr algn="just" defTabSz="914400">
              <a:lnSpc>
                <a:spcPct val="100000"/>
              </a:lnSpc>
            </a:pPr>
            <a:r>
              <a:rPr b="0" lang="ru-RU" sz="1200" spc="-1" strike="noStrike">
                <a:solidFill>
                  <a:srgbClr val="0070c0"/>
                </a:solidFill>
                <a:latin typeface="Gill Sans MT"/>
              </a:rPr>
              <a:t>по биологии </a:t>
            </a:r>
            <a:r>
              <a:rPr b="0" lang="ru-RU" sz="1200" spc="-1" strike="noStrike">
                <a:solidFill>
                  <a:schemeClr val="dk1"/>
                </a:solidFill>
                <a:latin typeface="Gill Sans MT"/>
              </a:rPr>
              <a:t>- непрограммируемый калькулятор, обеспечивающий выполнение арифметических вычислений (сложение, вычитание, умножение, деление, извлечение корня) и вычисление тригонометрических функций (sin, cos, tg, ctg, arcsin, arccos, arctg), при этом не осуществляющий функции средства связи, хранилища базы данных и не имеющий доступа к сетям передачи данных (в том числе к информационно-телекоммуникационной сети "Интернет") (далее - непрограммируемый калькулятор);</a:t>
            </a:r>
            <a:endParaRPr b="0" lang="ru-RU" sz="1200" spc="-1" strike="noStrike">
              <a:solidFill>
                <a:srgbClr val="000000"/>
              </a:solidFill>
              <a:latin typeface="Arial"/>
            </a:endParaRPr>
          </a:p>
          <a:p>
            <a:pPr algn="just" defTabSz="914400">
              <a:lnSpc>
                <a:spcPct val="100000"/>
              </a:lnSpc>
            </a:pPr>
            <a:r>
              <a:rPr b="0" lang="ru-RU" sz="1200" spc="-1" strike="noStrike">
                <a:solidFill>
                  <a:srgbClr val="0070c0"/>
                </a:solidFill>
                <a:latin typeface="Gill Sans MT"/>
              </a:rPr>
              <a:t>по географии </a:t>
            </a:r>
            <a:r>
              <a:rPr b="0" lang="ru-RU" sz="1200" spc="-1" strike="noStrike">
                <a:solidFill>
                  <a:schemeClr val="dk1"/>
                </a:solidFill>
                <a:latin typeface="Gill Sans MT"/>
              </a:rPr>
              <a:t>- непрограммируемый калькулятор;</a:t>
            </a:r>
            <a:endParaRPr b="0" lang="ru-RU" sz="1200" spc="-1" strike="noStrike">
              <a:solidFill>
                <a:srgbClr val="000000"/>
              </a:solidFill>
              <a:latin typeface="Arial"/>
            </a:endParaRPr>
          </a:p>
          <a:p>
            <a:pPr algn="just" defTabSz="914400">
              <a:lnSpc>
                <a:spcPct val="100000"/>
              </a:lnSpc>
            </a:pPr>
            <a:r>
              <a:rPr b="0" lang="ru-RU" sz="1200" spc="-1" strike="noStrike">
                <a:solidFill>
                  <a:srgbClr val="0070c0"/>
                </a:solidFill>
                <a:latin typeface="Gill Sans MT"/>
              </a:rPr>
              <a:t>по иностранным языкам</a:t>
            </a:r>
            <a:r>
              <a:rPr b="0" lang="ru-RU" sz="1200" spc="-1" strike="noStrike">
                <a:solidFill>
                  <a:schemeClr val="dk1"/>
                </a:solidFill>
                <a:latin typeface="Gill Sans MT"/>
              </a:rPr>
              <a:t> (английский, испанский, китайский, немецкий, французский) - технические средства, обеспечивающие воспроизведение аудиозаписей, содержащихся на электронных носителях, для выполнения заданий раздела "Аудирование" КИМ; компьютерная техника, не имеющая доступа к информационно-телекоммуникационной сети "Интернет"; аудиогарнитура для выполнения заданий КИМ, предусматривающих устные ответы;</a:t>
            </a:r>
            <a:endParaRPr b="0" lang="ru-RU" sz="1200" spc="-1" strike="noStrike">
              <a:solidFill>
                <a:srgbClr val="000000"/>
              </a:solidFill>
              <a:latin typeface="Arial"/>
            </a:endParaRPr>
          </a:p>
          <a:p>
            <a:pPr algn="just" defTabSz="914400">
              <a:lnSpc>
                <a:spcPct val="100000"/>
              </a:lnSpc>
            </a:pPr>
            <a:endParaRPr b="0" lang="ru-RU" sz="1200" spc="-1" strike="noStrike">
              <a:solidFill>
                <a:srgbClr val="000000"/>
              </a:solidFill>
              <a:latin typeface="Arial"/>
            </a:endParaRPr>
          </a:p>
          <a:p>
            <a:pPr algn="just" defTabSz="914400">
              <a:lnSpc>
                <a:spcPct val="100000"/>
              </a:lnSpc>
            </a:pPr>
            <a:endParaRPr b="0" lang="ru-RU" sz="1200" spc="-1" strike="noStrike">
              <a:solidFill>
                <a:srgbClr val="000000"/>
              </a:solidFill>
              <a:latin typeface="Arial"/>
            </a:endParaRPr>
          </a:p>
          <a:p>
            <a:pPr algn="just" defTabSz="914400">
              <a:lnSpc>
                <a:spcPct val="100000"/>
              </a:lnSpc>
            </a:pPr>
            <a:endParaRPr b="0" lang="ru-RU" sz="1200" spc="-1" strike="noStrike">
              <a:solidFill>
                <a:srgbClr val="000000"/>
              </a:solidFill>
              <a:latin typeface="Arial"/>
            </a:endParaRPr>
          </a:p>
          <a:p>
            <a:pPr algn="just" defTabSz="914400">
              <a:lnSpc>
                <a:spcPct val="100000"/>
              </a:lnSpc>
            </a:pPr>
            <a:endParaRPr b="0" lang="ru-RU" sz="1200" spc="-1" strike="noStrike">
              <a:solidFill>
                <a:srgbClr val="000000"/>
              </a:solidFill>
              <a:latin typeface="Arial"/>
            </a:endParaRPr>
          </a:p>
          <a:p>
            <a:pPr algn="just" defTabSz="914400">
              <a:lnSpc>
                <a:spcPct val="100000"/>
              </a:lnSpc>
            </a:pPr>
            <a:endParaRPr b="0" lang="ru-RU" sz="1200" spc="-1" strike="noStrike">
              <a:solidFill>
                <a:srgbClr val="000000"/>
              </a:solidFill>
              <a:latin typeface="Arial"/>
            </a:endParaRPr>
          </a:p>
          <a:p>
            <a:pPr algn="just" defTabSz="914400">
              <a:lnSpc>
                <a:spcPct val="100000"/>
              </a:lnSpc>
            </a:pPr>
            <a:endParaRPr b="0" lang="ru-RU" sz="1200" spc="-1" strike="noStrike">
              <a:solidFill>
                <a:srgbClr val="000000"/>
              </a:solidFill>
              <a:latin typeface="Arial"/>
            </a:endParaRPr>
          </a:p>
          <a:p>
            <a:pPr algn="just" defTabSz="914400">
              <a:lnSpc>
                <a:spcPct val="100000"/>
              </a:lnSpc>
            </a:pPr>
            <a:r>
              <a:rPr b="0" lang="ru-RU" sz="1200" spc="-1" strike="noStrike">
                <a:solidFill>
                  <a:srgbClr val="0070c0"/>
                </a:solidFill>
                <a:latin typeface="Gill Sans MT"/>
              </a:rPr>
              <a:t>по информатике </a:t>
            </a:r>
            <a:r>
              <a:rPr b="0" lang="ru-RU" sz="1200" spc="-1" strike="noStrike">
                <a:solidFill>
                  <a:schemeClr val="dk1"/>
                </a:solidFill>
                <a:latin typeface="Gill Sans MT"/>
              </a:rPr>
              <a:t>- компьютерная техника, не имеющая доступа к информационно-телекоммуникационной сети "Интернет", с установленным программным обеспечением, предоставляющим возможность работы с редакторами электронных таблиц, текстовыми редакторами, средами программирования;</a:t>
            </a:r>
            <a:endParaRPr b="0" lang="ru-RU" sz="1200" spc="-1" strike="noStrike">
              <a:solidFill>
                <a:srgbClr val="000000"/>
              </a:solidFill>
              <a:latin typeface="Arial"/>
            </a:endParaRPr>
          </a:p>
          <a:p>
            <a:pPr algn="just" defTabSz="914400">
              <a:lnSpc>
                <a:spcPct val="100000"/>
              </a:lnSpc>
            </a:pPr>
            <a:r>
              <a:rPr b="0" lang="ru-RU" sz="1200" spc="-1" strike="noStrike">
                <a:solidFill>
                  <a:srgbClr val="0070c0"/>
                </a:solidFill>
                <a:latin typeface="Gill Sans MT"/>
              </a:rPr>
              <a:t>по литературе </a:t>
            </a:r>
            <a:r>
              <a:rPr b="0" lang="ru-RU" sz="1200" spc="-1" strike="noStrike">
                <a:solidFill>
                  <a:schemeClr val="dk1"/>
                </a:solidFill>
                <a:latin typeface="Gill Sans MT"/>
              </a:rPr>
              <a:t>- орфографический словарь, позволяющий устанавливать нормативное написание слов;</a:t>
            </a:r>
            <a:endParaRPr b="0" lang="ru-RU" sz="1200" spc="-1" strike="noStrike">
              <a:solidFill>
                <a:srgbClr val="000000"/>
              </a:solidFill>
              <a:latin typeface="Arial"/>
            </a:endParaRPr>
          </a:p>
          <a:p>
            <a:pPr algn="just" defTabSz="914400">
              <a:lnSpc>
                <a:spcPct val="100000"/>
              </a:lnSpc>
            </a:pPr>
            <a:r>
              <a:rPr b="0" lang="ru-RU" sz="1200" spc="-1" strike="noStrike">
                <a:solidFill>
                  <a:srgbClr val="0070c0"/>
                </a:solidFill>
                <a:latin typeface="Gill Sans MT"/>
              </a:rPr>
              <a:t>по математике </a:t>
            </a:r>
            <a:r>
              <a:rPr b="0" lang="ru-RU" sz="1200" spc="-1" strike="noStrike">
                <a:solidFill>
                  <a:schemeClr val="dk1"/>
                </a:solidFill>
                <a:latin typeface="Gill Sans MT"/>
              </a:rPr>
              <a:t>- линейка, не содержащая справочной информации (далее - линейка), для построения чертежей и рисунков;</a:t>
            </a:r>
            <a:endParaRPr b="0" lang="ru-RU" sz="1200" spc="-1" strike="noStrike">
              <a:solidFill>
                <a:srgbClr val="000000"/>
              </a:solidFill>
              <a:latin typeface="Arial"/>
            </a:endParaRPr>
          </a:p>
          <a:p>
            <a:pPr algn="just" defTabSz="914400">
              <a:lnSpc>
                <a:spcPct val="100000"/>
              </a:lnSpc>
            </a:pPr>
            <a:r>
              <a:rPr b="0" lang="ru-RU" sz="1200" spc="-1" strike="noStrike">
                <a:solidFill>
                  <a:srgbClr val="0070c0"/>
                </a:solidFill>
                <a:latin typeface="Gill Sans MT"/>
              </a:rPr>
              <a:t>по физике </a:t>
            </a:r>
            <a:r>
              <a:rPr b="0" lang="ru-RU" sz="1200" spc="-1" strike="noStrike">
                <a:solidFill>
                  <a:schemeClr val="dk1"/>
                </a:solidFill>
                <a:latin typeface="Gill Sans MT"/>
              </a:rPr>
              <a:t>- линейка для построения графиков и схем; непрограммируемый калькулятор;</a:t>
            </a:r>
            <a:endParaRPr b="0" lang="ru-RU" sz="1200" spc="-1" strike="noStrike">
              <a:solidFill>
                <a:srgbClr val="000000"/>
              </a:solidFill>
              <a:latin typeface="Arial"/>
            </a:endParaRPr>
          </a:p>
          <a:p>
            <a:pPr algn="just" defTabSz="914400">
              <a:lnSpc>
                <a:spcPct val="100000"/>
              </a:lnSpc>
            </a:pPr>
            <a:r>
              <a:rPr b="0" lang="ru-RU" sz="1200" spc="-1" strike="noStrike">
                <a:solidFill>
                  <a:srgbClr val="0070c0"/>
                </a:solidFill>
                <a:latin typeface="Gill Sans MT"/>
              </a:rPr>
              <a:t>по химии </a:t>
            </a:r>
            <a:r>
              <a:rPr b="0" lang="ru-RU" sz="1200" spc="-1" strike="noStrike">
                <a:solidFill>
                  <a:schemeClr val="dk1"/>
                </a:solidFill>
                <a:latin typeface="Gill Sans MT"/>
              </a:rPr>
              <a:t>- непрограммируемый калькулятор; Периодическая система химических элементов Д.И. Менделеева; таблица растворимости солей, кислот и оснований в воде; электрохимический ряд напряжений металлов.</a:t>
            </a: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25" name="Diagram25"/>
          <p:cNvGraphicFramePr/>
          <p:nvPr>
            <p:extLst>
              <p:ext uri="{D42A27DB-BD31-4B8C-83A1-F6EECF244321}">
                <p14:modId xmlns:p14="http://schemas.microsoft.com/office/powerpoint/2010/main" val="3682618002"/>
              </p:ext>
            </p:extLst>
          </p:nvPr>
        </p:nvGraphicFramePr>
        <p:xfrm>
          <a:off x="395640" y="951480"/>
          <a:ext cx="8208720" cy="183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26" name="Diagram26"/>
          <p:cNvGraphicFramePr/>
          <p:nvPr>
            <p:extLst>
              <p:ext uri="{D42A27DB-BD31-4B8C-83A1-F6EECF244321}">
                <p14:modId xmlns:p14="http://schemas.microsoft.com/office/powerpoint/2010/main" val="3232850173"/>
              </p:ext>
            </p:extLst>
          </p:nvPr>
        </p:nvGraphicFramePr>
        <p:xfrm>
          <a:off x="539640" y="3003840"/>
          <a:ext cx="8136720" cy="167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88" name="PlaceHolder 1"/>
          <p:cNvSpPr>
            <a:spLocks noGrp="1"/>
          </p:cNvSpPr>
          <p:nvPr>
            <p:ph type="title"/>
          </p:nvPr>
        </p:nvSpPr>
        <p:spPr>
          <a:xfrm>
            <a:off x="251640" y="141480"/>
            <a:ext cx="8229240" cy="647640"/>
          </a:xfrm>
          <a:prstGeom prst="rect">
            <a:avLst/>
          </a:prstGeom>
          <a:noFill/>
          <a:ln w="0">
            <a:noFill/>
          </a:ln>
        </p:spPr>
        <p:txBody>
          <a:bodyPr lIns="90000" rIns="90000" tIns="45000" bIns="45000" anchor="b">
            <a:noAutofit/>
          </a:bodyPr>
          <a:p>
            <a:pPr indent="0">
              <a:lnSpc>
                <a:spcPct val="100000"/>
              </a:lnSpc>
              <a:buNone/>
            </a:pPr>
            <a:r>
              <a:rPr b="1" lang="ru-RU" sz="2400" spc="-1" strike="noStrike">
                <a:solidFill>
                  <a:schemeClr val="dk2"/>
                </a:solidFill>
                <a:latin typeface="Times New Roman"/>
              </a:rPr>
              <a:t>В день проведения экзамена в ППЭ </a:t>
            </a:r>
            <a:br>
              <a:rPr sz="2400"/>
            </a:br>
            <a:r>
              <a:rPr b="1" lang="ru-RU" sz="2400" spc="-1" strike="noStrike">
                <a:solidFill>
                  <a:schemeClr val="dk2"/>
                </a:solidFill>
                <a:latin typeface="Times New Roman"/>
              </a:rPr>
              <a:t>участникам экзамена </a:t>
            </a:r>
            <a:r>
              <a:rPr b="1" lang="ru-RU" sz="2400" spc="-1" strike="noStrike">
                <a:solidFill>
                  <a:srgbClr val="c00000"/>
                </a:solidFill>
                <a:latin typeface="Times New Roman"/>
              </a:rPr>
              <a:t>запрещается</a:t>
            </a:r>
            <a:r>
              <a:rPr b="1" lang="ru-RU" sz="2400" spc="-1" strike="noStrike">
                <a:solidFill>
                  <a:schemeClr val="dk2"/>
                </a:solidFill>
                <a:latin typeface="Times New Roman"/>
              </a:rPr>
              <a:t>:</a:t>
            </a:r>
            <a:endParaRPr b="0" lang="ru-RU" sz="2400" spc="-1" strike="noStrike">
              <a:solidFill>
                <a:schemeClr val="dk1"/>
              </a:solidFill>
              <a:latin typeface="Gill Sans MT"/>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TextBox 8"/>
          <p:cNvSpPr/>
          <p:nvPr/>
        </p:nvSpPr>
        <p:spPr>
          <a:xfrm>
            <a:off x="251640" y="249480"/>
            <a:ext cx="777636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2800" spc="-1" strike="noStrike">
                <a:solidFill>
                  <a:schemeClr val="dk2"/>
                </a:solidFill>
                <a:latin typeface="Times New Roman"/>
              </a:rPr>
              <a:t>Проведение ГИА</a:t>
            </a:r>
            <a:endParaRPr b="0" lang="ru-RU" sz="2800" spc="-1" strike="noStrike">
              <a:solidFill>
                <a:srgbClr val="000000"/>
              </a:solidFill>
              <a:latin typeface="Arial"/>
            </a:endParaRPr>
          </a:p>
        </p:txBody>
      </p:sp>
      <p:graphicFrame>
        <p:nvGraphicFramePr>
          <p:cNvPr id="27" name="Diagram27"/>
          <p:cNvGraphicFramePr/>
          <p:nvPr>
            <p:extLst>
              <p:ext uri="{D42A27DB-BD31-4B8C-83A1-F6EECF244321}">
                <p14:modId xmlns:p14="http://schemas.microsoft.com/office/powerpoint/2010/main" val="303772289"/>
              </p:ext>
            </p:extLst>
          </p:nvPr>
        </p:nvGraphicFramePr>
        <p:xfrm>
          <a:off x="467640" y="951480"/>
          <a:ext cx="8208720" cy="3780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90" name="Объект 1"/>
          <p:cNvGraphicFramePr/>
          <p:nvPr/>
        </p:nvGraphicFramePr>
        <p:xfrm>
          <a:off x="467640" y="987480"/>
          <a:ext cx="8136720" cy="4795200"/>
        </p:xfrm>
        <a:graphic>
          <a:graphicData uri="http://schemas.openxmlformats.org/drawingml/2006/table">
            <a:tbl>
              <a:tblPr/>
              <a:tblGrid>
                <a:gridCol w="5400360"/>
                <a:gridCol w="2736000"/>
              </a:tblGrid>
              <a:tr h="375480">
                <a:tc>
                  <a:txBody>
                    <a:bodyPr lIns="54360" rIns="54360" tIns="0" bIns="0" anchor="ctr">
                      <a:noAutofit/>
                    </a:bodyPr>
                    <a:p>
                      <a:pPr algn="ctr">
                        <a:lnSpc>
                          <a:spcPct val="100000"/>
                        </a:lnSpc>
                      </a:pPr>
                      <a:r>
                        <a:rPr b="1" lang="ru-RU" sz="1600" spc="-1" strike="noStrike">
                          <a:solidFill>
                            <a:schemeClr val="lt1"/>
                          </a:solidFill>
                          <a:latin typeface="Gill Sans MT"/>
                        </a:rPr>
                        <a:t>Предмет</a:t>
                      </a:r>
                      <a:endParaRPr b="0" lang="ru-RU" sz="1600" spc="-1" strike="noStrike">
                        <a:solidFill>
                          <a:srgbClr val="ffffff"/>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54360" rIns="54360" tIns="0" bIns="0" anchor="ctr">
                      <a:noAutofit/>
                    </a:bodyPr>
                    <a:p>
                      <a:pPr algn="ctr">
                        <a:lnSpc>
                          <a:spcPct val="100000"/>
                        </a:lnSpc>
                      </a:pPr>
                      <a:r>
                        <a:rPr b="1" lang="ru-RU" sz="1600" spc="-1" strike="noStrike">
                          <a:solidFill>
                            <a:schemeClr val="lt1"/>
                          </a:solidFill>
                          <a:latin typeface="Gill Sans MT"/>
                        </a:rPr>
                        <a:t>Продолжительность</a:t>
                      </a:r>
                      <a:endParaRPr b="0" lang="ru-RU" sz="1600" spc="-1" strike="noStrike">
                        <a:solidFill>
                          <a:srgbClr val="ffffff"/>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650880">
                <a:tc>
                  <a:txBody>
                    <a:bodyPr lIns="54360" rIns="54360" tIns="0" bIns="0" anchor="ctr">
                      <a:noAutofit/>
                    </a:bodyPr>
                    <a:p>
                      <a:pPr algn="ctr">
                        <a:lnSpc>
                          <a:spcPct val="100000"/>
                        </a:lnSpc>
                      </a:pPr>
                      <a:r>
                        <a:rPr b="1" lang="ru-RU" sz="1600" spc="-1" strike="noStrike">
                          <a:solidFill>
                            <a:schemeClr val="lt1"/>
                          </a:solidFill>
                          <a:latin typeface="Gill Sans MT"/>
                        </a:rPr>
                        <a:t>математика, русский язык, литература</a:t>
                      </a:r>
                      <a:endParaRPr b="0" lang="ru-RU" sz="1600" spc="-1" strike="noStrike">
                        <a:solidFill>
                          <a:srgbClr val="ffffff"/>
                        </a:solidFill>
                        <a:latin typeface="Arial"/>
                      </a:endParaRPr>
                    </a:p>
                    <a:p>
                      <a:pPr algn="ctr">
                        <a:lnSpc>
                          <a:spcPct val="100000"/>
                        </a:lnSpc>
                      </a:pPr>
                      <a:r>
                        <a:rPr b="1" lang="ru-RU" sz="1600" spc="-1" strike="noStrike">
                          <a:solidFill>
                            <a:schemeClr val="lt1"/>
                          </a:solidFill>
                          <a:latin typeface="Gill Sans MT"/>
                        </a:rPr>
                        <a:t> </a:t>
                      </a:r>
                      <a:endParaRPr b="0" lang="ru-RU" sz="1600" spc="-1" strike="noStrike">
                        <a:solidFill>
                          <a:srgbClr val="ffffff"/>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4360" rIns="54360" tIns="0" bIns="0" anchor="ctr">
                      <a:noAutofit/>
                    </a:bodyPr>
                    <a:p>
                      <a:pPr algn="ctr">
                        <a:lnSpc>
                          <a:spcPct val="100000"/>
                        </a:lnSpc>
                      </a:pPr>
                      <a:r>
                        <a:rPr b="1" lang="ru-RU" sz="1600" spc="-1" strike="noStrike">
                          <a:solidFill>
                            <a:schemeClr val="dk1"/>
                          </a:solidFill>
                          <a:latin typeface="Gill Sans MT"/>
                        </a:rPr>
                        <a:t>3 часа 55 минут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(235 минут)</a:t>
                      </a:r>
                      <a:endParaRPr b="0" lang="ru-RU" sz="1600" spc="-1" strike="noStrike">
                        <a:solidFill>
                          <a:srgbClr val="000000"/>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94360">
                <a:tc>
                  <a:txBody>
                    <a:bodyPr lIns="54360" rIns="54360" tIns="0" bIns="0" anchor="ctr">
                      <a:noAutofit/>
                    </a:bodyPr>
                    <a:p>
                      <a:pPr algn="ctr">
                        <a:lnSpc>
                          <a:spcPct val="100000"/>
                        </a:lnSpc>
                      </a:pPr>
                      <a:r>
                        <a:rPr b="1" lang="ru-RU" sz="1600" spc="-1" strike="noStrike">
                          <a:solidFill>
                            <a:schemeClr val="lt1"/>
                          </a:solidFill>
                          <a:latin typeface="Gill Sans MT"/>
                        </a:rPr>
                        <a:t>химия, история, физика, обществознание</a:t>
                      </a:r>
                      <a:endParaRPr b="0" lang="ru-RU" sz="1600" spc="-1" strike="noStrike">
                        <a:solidFill>
                          <a:srgbClr val="ffffff"/>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4360" rIns="54360" tIns="0" bIns="0" anchor="ctr">
                      <a:noAutofit/>
                    </a:bodyPr>
                    <a:p>
                      <a:pPr algn="ctr">
                        <a:lnSpc>
                          <a:spcPct val="100000"/>
                        </a:lnSpc>
                      </a:pPr>
                      <a:r>
                        <a:rPr b="1" lang="ru-RU" sz="1600" spc="-1" strike="noStrike">
                          <a:solidFill>
                            <a:schemeClr val="dk1"/>
                          </a:solidFill>
                          <a:latin typeface="Gill Sans MT"/>
                        </a:rPr>
                        <a:t>3 часа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(180 минут) </a:t>
                      </a:r>
                      <a:endParaRPr b="0" lang="ru-RU" sz="1600" spc="-1" strike="noStrike">
                        <a:solidFill>
                          <a:srgbClr val="000000"/>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607680">
                <a:tc>
                  <a:txBody>
                    <a:bodyPr lIns="54360" rIns="54360" tIns="0" bIns="0" anchor="ctr">
                      <a:noAutofit/>
                    </a:bodyPr>
                    <a:p>
                      <a:pPr algn="ctr">
                        <a:lnSpc>
                          <a:spcPct val="100000"/>
                        </a:lnSpc>
                      </a:pPr>
                      <a:r>
                        <a:rPr b="1" lang="ru-RU" sz="1600" spc="-1" strike="noStrike">
                          <a:solidFill>
                            <a:schemeClr val="lt1"/>
                          </a:solidFill>
                          <a:latin typeface="Gill Sans MT"/>
                        </a:rPr>
                        <a:t>информатика, география, биология, </a:t>
                      </a:r>
                      <a:endParaRPr b="0" lang="ru-RU" sz="1600" spc="-1" strike="noStrike">
                        <a:solidFill>
                          <a:srgbClr val="ffffff"/>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4360" rIns="54360" tIns="0" bIns="0" anchor="ctr">
                      <a:noAutofit/>
                    </a:bodyPr>
                    <a:p>
                      <a:pPr algn="ctr">
                        <a:lnSpc>
                          <a:spcPct val="100000"/>
                        </a:lnSpc>
                      </a:pPr>
                      <a:r>
                        <a:rPr b="1" lang="ru-RU" sz="1600" spc="-1" strike="noStrike">
                          <a:solidFill>
                            <a:schemeClr val="dk1"/>
                          </a:solidFill>
                          <a:latin typeface="Gill Sans MT"/>
                        </a:rPr>
                        <a:t>2 часа 30 минут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(150 минут)</a:t>
                      </a:r>
                      <a:endParaRPr b="0" lang="ru-RU" sz="1600" spc="-1" strike="noStrike">
                        <a:solidFill>
                          <a:srgbClr val="000000"/>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978840">
                <a:tc>
                  <a:txBody>
                    <a:bodyPr lIns="54360" rIns="54360" tIns="0" bIns="0" anchor="ctr">
                      <a:noAutofit/>
                    </a:bodyPr>
                    <a:p>
                      <a:pPr algn="ctr">
                        <a:lnSpc>
                          <a:spcPct val="100000"/>
                        </a:lnSpc>
                      </a:pPr>
                      <a:r>
                        <a:rPr b="1" lang="ru-RU" sz="1600" spc="-1" strike="noStrike">
                          <a:solidFill>
                            <a:schemeClr val="lt1"/>
                          </a:solidFill>
                          <a:latin typeface="Gill Sans MT"/>
                        </a:rPr>
                        <a:t>иностранные языки (английский, французский, немецкий, испанский) (за исключением заданий, требующих предоставления участниками ОГЭ устных ответов)</a:t>
                      </a:r>
                      <a:endParaRPr b="0" lang="ru-RU" sz="1600" spc="-1" strike="noStrike">
                        <a:solidFill>
                          <a:srgbClr val="ffffff"/>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4360" rIns="54360" tIns="0" bIns="0" anchor="ctr">
                      <a:noAutofit/>
                    </a:bodyPr>
                    <a:p>
                      <a:pPr algn="ctr">
                        <a:lnSpc>
                          <a:spcPct val="100000"/>
                        </a:lnSpc>
                      </a:pPr>
                      <a:r>
                        <a:rPr b="1" lang="ru-RU" sz="1600" spc="-1" strike="noStrike">
                          <a:solidFill>
                            <a:schemeClr val="dk1"/>
                          </a:solidFill>
                          <a:latin typeface="Gill Sans MT"/>
                        </a:rPr>
                        <a:t>2 часа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(120 минут)</a:t>
                      </a:r>
                      <a:endParaRPr b="0" lang="ru-RU" sz="1600" spc="-1" strike="noStrike">
                        <a:solidFill>
                          <a:srgbClr val="000000"/>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563040">
                <a:tc>
                  <a:txBody>
                    <a:bodyPr lIns="54360" rIns="54360" tIns="0" bIns="0" anchor="ctr">
                      <a:noAutofit/>
                    </a:bodyPr>
                    <a:p>
                      <a:pPr algn="ctr">
                        <a:lnSpc>
                          <a:spcPct val="100000"/>
                        </a:lnSpc>
                      </a:pPr>
                      <a:r>
                        <a:rPr b="1" lang="ru-RU" sz="1600" spc="-1" strike="noStrike">
                          <a:solidFill>
                            <a:schemeClr val="lt1"/>
                          </a:solidFill>
                          <a:latin typeface="Gill Sans MT"/>
                        </a:rPr>
                        <a:t>иностранные языки (английский, французский, немецкий, испанский) (задания, требующие предоставления участниками ОГЭ устных ответов)</a:t>
                      </a:r>
                      <a:endParaRPr b="0" lang="ru-RU" sz="1600" spc="-1" strike="noStrike">
                        <a:solidFill>
                          <a:srgbClr val="ffffff"/>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4360" rIns="54360" tIns="0" bIns="0" anchor="ctr">
                      <a:noAutofit/>
                    </a:bodyPr>
                    <a:p>
                      <a:pPr algn="ctr">
                        <a:lnSpc>
                          <a:spcPct val="100000"/>
                        </a:lnSpc>
                      </a:pPr>
                      <a:r>
                        <a:rPr b="1" lang="ru-RU" sz="1600" spc="-1" strike="noStrike">
                          <a:solidFill>
                            <a:schemeClr val="dk1"/>
                          </a:solidFill>
                          <a:latin typeface="Gill Sans MT"/>
                        </a:rPr>
                        <a:t>15 минут</a:t>
                      </a:r>
                      <a:endParaRPr b="0" lang="ru-RU" sz="1600" spc="-1" strike="noStrike">
                        <a:solidFill>
                          <a:srgbClr val="000000"/>
                        </a:solidFill>
                        <a:latin typeface="Arial"/>
                      </a:endParaRPr>
                    </a:p>
                  </a:txBody>
                  <a:tcPr anchor="ctr" marL="54360" marR="54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191" name="TextBox 4"/>
          <p:cNvSpPr/>
          <p:nvPr/>
        </p:nvSpPr>
        <p:spPr>
          <a:xfrm>
            <a:off x="251640" y="249480"/>
            <a:ext cx="7776360" cy="5774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3200" spc="-1" strike="noStrike">
                <a:solidFill>
                  <a:schemeClr val="dk2"/>
                </a:solidFill>
                <a:latin typeface="Bookman Old Style"/>
              </a:rPr>
              <a:t>Продолжительность ОГЭ</a:t>
            </a:r>
            <a:endParaRPr b="0" lang="ru-RU"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92" name="Объект 1"/>
          <p:cNvGraphicFramePr/>
          <p:nvPr/>
        </p:nvGraphicFramePr>
        <p:xfrm>
          <a:off x="467640" y="951480"/>
          <a:ext cx="8208720" cy="4414320"/>
        </p:xfrm>
        <a:graphic>
          <a:graphicData uri="http://schemas.openxmlformats.org/drawingml/2006/table">
            <a:tbl>
              <a:tblPr/>
              <a:tblGrid>
                <a:gridCol w="5544360"/>
                <a:gridCol w="2664000"/>
              </a:tblGrid>
              <a:tr h="236520">
                <a:tc>
                  <a:txBody>
                    <a:bodyPr lIns="53280" rIns="53280" tIns="0" bIns="0" anchor="ctr">
                      <a:noAutofit/>
                    </a:bodyPr>
                    <a:p>
                      <a:pPr algn="ctr">
                        <a:lnSpc>
                          <a:spcPct val="100000"/>
                        </a:lnSpc>
                      </a:pPr>
                      <a:r>
                        <a:rPr b="1" lang="ru-RU" sz="1400" spc="-1" strike="noStrike">
                          <a:solidFill>
                            <a:schemeClr val="lt1"/>
                          </a:solidFill>
                          <a:latin typeface="Gill Sans MT"/>
                        </a:rPr>
                        <a:t>Предмет</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53280" rIns="53280" tIns="0" bIns="0" anchor="ctr">
                      <a:noAutofit/>
                    </a:bodyPr>
                    <a:p>
                      <a:pPr algn="ctr">
                        <a:lnSpc>
                          <a:spcPct val="100000"/>
                        </a:lnSpc>
                      </a:pPr>
                      <a:r>
                        <a:rPr b="1" lang="ru-RU" sz="1400" spc="-1" strike="noStrike">
                          <a:solidFill>
                            <a:schemeClr val="lt1"/>
                          </a:solidFill>
                          <a:latin typeface="Gill Sans MT"/>
                        </a:rPr>
                        <a:t>Продолжительность</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543960">
                <a:tc>
                  <a:txBody>
                    <a:bodyPr lIns="53280" rIns="53280" tIns="0" bIns="0" anchor="ctr">
                      <a:noAutofit/>
                    </a:bodyPr>
                    <a:p>
                      <a:pPr algn="ctr">
                        <a:lnSpc>
                          <a:spcPct val="100000"/>
                        </a:lnSpc>
                      </a:pPr>
                      <a:r>
                        <a:rPr b="1" lang="ru-RU" sz="1400" spc="-1" strike="noStrike">
                          <a:solidFill>
                            <a:schemeClr val="lt1"/>
                          </a:solidFill>
                          <a:latin typeface="Gill Sans MT"/>
                        </a:rPr>
                        <a:t>математика профильного уровня, физика, литература, информатика, биология</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3280" rIns="53280" tIns="0" bIns="0" anchor="ctr">
                      <a:noAutofit/>
                    </a:bodyPr>
                    <a:p>
                      <a:pPr algn="ctr">
                        <a:lnSpc>
                          <a:spcPct val="100000"/>
                        </a:lnSpc>
                      </a:pPr>
                      <a:r>
                        <a:rPr b="1" lang="ru-RU" sz="1600" spc="-1" strike="noStrike">
                          <a:solidFill>
                            <a:schemeClr val="dk1"/>
                          </a:solidFill>
                          <a:latin typeface="Gill Sans MT"/>
                        </a:rPr>
                        <a:t>3 часа 55 минут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(235 минут)</a:t>
                      </a:r>
                      <a:endParaRPr b="0" lang="ru-RU" sz="1600" spc="-1" strike="noStrike">
                        <a:solidFill>
                          <a:srgbClr val="000000"/>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16600">
                <a:tc>
                  <a:txBody>
                    <a:bodyPr lIns="53280" rIns="53280" tIns="0" bIns="0" anchor="ctr">
                      <a:noAutofit/>
                    </a:bodyPr>
                    <a:p>
                      <a:pPr algn="ctr">
                        <a:lnSpc>
                          <a:spcPct val="100000"/>
                        </a:lnSpc>
                      </a:pPr>
                      <a:r>
                        <a:rPr b="1" lang="ru-RU" sz="1400" spc="-1" strike="noStrike">
                          <a:solidFill>
                            <a:schemeClr val="lt1"/>
                          </a:solidFill>
                          <a:latin typeface="Gill Sans MT"/>
                        </a:rPr>
                        <a:t>русский язык, химия, обществознание, история</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3280" rIns="53280" tIns="0" bIns="0" anchor="ctr">
                      <a:noAutofit/>
                    </a:bodyPr>
                    <a:p>
                      <a:pPr algn="ctr">
                        <a:lnSpc>
                          <a:spcPct val="100000"/>
                        </a:lnSpc>
                      </a:pPr>
                      <a:r>
                        <a:rPr b="1" lang="ru-RU" sz="1600" spc="-1" strike="noStrike">
                          <a:solidFill>
                            <a:schemeClr val="dk1"/>
                          </a:solidFill>
                          <a:latin typeface="Gill Sans MT"/>
                        </a:rPr>
                        <a:t>3 часа 30 минут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(210 минут)</a:t>
                      </a:r>
                      <a:endParaRPr b="0" lang="ru-RU" sz="1600" spc="-1" strike="noStrike">
                        <a:solidFill>
                          <a:srgbClr val="000000"/>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725400">
                <a:tc>
                  <a:txBody>
                    <a:bodyPr lIns="53280" rIns="53280" tIns="0" bIns="0" anchor="ctr">
                      <a:noAutofit/>
                    </a:bodyPr>
                    <a:p>
                      <a:pPr algn="ctr">
                        <a:lnSpc>
                          <a:spcPct val="100000"/>
                        </a:lnSpc>
                      </a:pPr>
                      <a:r>
                        <a:rPr b="1" lang="ru-RU" sz="1400" spc="-1" strike="noStrike">
                          <a:solidFill>
                            <a:schemeClr val="lt1"/>
                          </a:solidFill>
                          <a:latin typeface="Gill Sans MT"/>
                        </a:rPr>
                        <a:t>иностранные языки (английский, французский, немецкий, испанский) (за исключением заданий, требующих предоставления участниками ЕГЭ устных ответов)</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3280" rIns="53280" tIns="0" bIns="0" anchor="ctr">
                      <a:noAutofit/>
                    </a:bodyPr>
                    <a:p>
                      <a:pPr algn="ctr">
                        <a:lnSpc>
                          <a:spcPct val="100000"/>
                        </a:lnSpc>
                      </a:pPr>
                      <a:r>
                        <a:rPr b="1" lang="ru-RU" sz="1600" spc="-1" strike="noStrike">
                          <a:solidFill>
                            <a:schemeClr val="dk1"/>
                          </a:solidFill>
                          <a:latin typeface="Gill Sans MT"/>
                        </a:rPr>
                        <a:t>3 часа 10 минут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(190 минут)</a:t>
                      </a:r>
                      <a:endParaRPr b="0" lang="ru-RU" sz="1600" spc="-1" strike="noStrike">
                        <a:solidFill>
                          <a:srgbClr val="000000"/>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721080">
                <a:tc>
                  <a:txBody>
                    <a:bodyPr lIns="53280" rIns="53280" tIns="0" bIns="0" anchor="ctr">
                      <a:noAutofit/>
                    </a:bodyPr>
                    <a:p>
                      <a:pPr algn="ctr">
                        <a:lnSpc>
                          <a:spcPct val="100000"/>
                        </a:lnSpc>
                      </a:pPr>
                      <a:r>
                        <a:rPr b="1" lang="ru-RU" sz="1400" spc="-1" strike="noStrike">
                          <a:solidFill>
                            <a:schemeClr val="lt1"/>
                          </a:solidFill>
                          <a:latin typeface="Gill Sans MT"/>
                        </a:rPr>
                        <a:t>математика базового уровня, география, китайский язык (за исключением заданий, требующих предоставления участниками ЕГЭ устных ответов)</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3280" rIns="53280" tIns="0" bIns="0" anchor="ctr">
                      <a:noAutofit/>
                    </a:bodyPr>
                    <a:p>
                      <a:pPr algn="ctr">
                        <a:lnSpc>
                          <a:spcPct val="100000"/>
                        </a:lnSpc>
                      </a:pPr>
                      <a:r>
                        <a:rPr b="1" lang="ru-RU" sz="1600" spc="-1" strike="noStrike">
                          <a:solidFill>
                            <a:schemeClr val="dk1"/>
                          </a:solidFill>
                          <a:latin typeface="Gill Sans MT"/>
                        </a:rPr>
                        <a:t>3 часа </a:t>
                      </a:r>
                      <a:endParaRPr b="0" lang="ru-RU" sz="1600" spc="-1" strike="noStrike">
                        <a:solidFill>
                          <a:srgbClr val="000000"/>
                        </a:solidFill>
                        <a:latin typeface="Arial"/>
                      </a:endParaRPr>
                    </a:p>
                    <a:p>
                      <a:pPr algn="ctr">
                        <a:lnSpc>
                          <a:spcPct val="100000"/>
                        </a:lnSpc>
                      </a:pPr>
                      <a:r>
                        <a:rPr b="1" lang="ru-RU" sz="1600" spc="-1" strike="noStrike">
                          <a:solidFill>
                            <a:schemeClr val="dk1"/>
                          </a:solidFill>
                          <a:latin typeface="Gill Sans MT"/>
                        </a:rPr>
                        <a:t>(180 минут)</a:t>
                      </a:r>
                      <a:endParaRPr b="0" lang="ru-RU" sz="1600" spc="-1" strike="noStrike">
                        <a:solidFill>
                          <a:srgbClr val="000000"/>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714600">
                <a:tc>
                  <a:txBody>
                    <a:bodyPr lIns="53280" rIns="53280" tIns="0" bIns="0" anchor="ctr">
                      <a:noAutofit/>
                    </a:bodyPr>
                    <a:p>
                      <a:pPr algn="ctr">
                        <a:lnSpc>
                          <a:spcPct val="100000"/>
                        </a:lnSpc>
                      </a:pPr>
                      <a:r>
                        <a:rPr b="1" lang="ru-RU" sz="1400" spc="-1" strike="noStrike">
                          <a:solidFill>
                            <a:schemeClr val="lt1"/>
                          </a:solidFill>
                          <a:latin typeface="Gill Sans MT"/>
                        </a:rPr>
                        <a:t>иностранные языки (английский, французский, немецкий, испанский) (задания, требующие предоставления участниками ЕГЭ устных ответов)</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3280" rIns="53280" tIns="0" bIns="0" anchor="ctr">
                      <a:noAutofit/>
                    </a:bodyPr>
                    <a:p>
                      <a:pPr algn="ctr">
                        <a:lnSpc>
                          <a:spcPct val="100000"/>
                        </a:lnSpc>
                      </a:pPr>
                      <a:r>
                        <a:rPr b="1" lang="ru-RU" sz="1600" spc="-1" strike="noStrike">
                          <a:solidFill>
                            <a:schemeClr val="dk1"/>
                          </a:solidFill>
                          <a:latin typeface="Gill Sans MT"/>
                        </a:rPr>
                        <a:t>17 минут</a:t>
                      </a:r>
                      <a:endParaRPr b="0" lang="ru-RU" sz="1600" spc="-1" strike="noStrike">
                        <a:solidFill>
                          <a:srgbClr val="000000"/>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420480">
                <a:tc>
                  <a:txBody>
                    <a:bodyPr lIns="53280" rIns="53280" tIns="0" bIns="0" anchor="ctr">
                      <a:noAutofit/>
                    </a:bodyPr>
                    <a:p>
                      <a:pPr algn="ctr" defTabSz="914400">
                        <a:lnSpc>
                          <a:spcPct val="100000"/>
                        </a:lnSpc>
                        <a:tabLst>
                          <a:tab algn="l" pos="0"/>
                        </a:tabLst>
                      </a:pPr>
                      <a:r>
                        <a:rPr b="1" lang="ru-RU" sz="1400" spc="-1" strike="noStrike">
                          <a:solidFill>
                            <a:schemeClr val="lt1"/>
                          </a:solidFill>
                          <a:latin typeface="Gill Sans MT"/>
                        </a:rPr>
                        <a:t>китайский язык (задания, требующие предоставления участниками ЕГЭ устных ответов)</a:t>
                      </a:r>
                      <a:endParaRPr b="0" lang="ru-RU" sz="1400" spc="-1" strike="noStrike">
                        <a:solidFill>
                          <a:srgbClr val="ffffff"/>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53280" rIns="53280" tIns="0" bIns="0" anchor="ctr">
                      <a:noAutofit/>
                    </a:bodyPr>
                    <a:p>
                      <a:pPr algn="ctr">
                        <a:lnSpc>
                          <a:spcPct val="100000"/>
                        </a:lnSpc>
                      </a:pPr>
                      <a:r>
                        <a:rPr b="1" lang="ru-RU" sz="1600" spc="-1" strike="noStrike">
                          <a:solidFill>
                            <a:schemeClr val="dk1"/>
                          </a:solidFill>
                          <a:latin typeface="Gill Sans MT"/>
                        </a:rPr>
                        <a:t>14 минут</a:t>
                      </a:r>
                      <a:endParaRPr b="0" lang="ru-RU" sz="1600" spc="-1" strike="noStrike">
                        <a:solidFill>
                          <a:srgbClr val="000000"/>
                        </a:solidFill>
                        <a:latin typeface="Arial"/>
                      </a:endParaRPr>
                    </a:p>
                  </a:txBody>
                  <a:tcPr anchor="ctr" marL="53280" marR="532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bl>
          </a:graphicData>
        </a:graphic>
      </p:graphicFrame>
      <p:sp>
        <p:nvSpPr>
          <p:cNvPr id="193" name="TextBox 4"/>
          <p:cNvSpPr/>
          <p:nvPr/>
        </p:nvSpPr>
        <p:spPr>
          <a:xfrm>
            <a:off x="251640" y="249480"/>
            <a:ext cx="7776360" cy="5774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3200" spc="-1" strike="noStrike">
                <a:solidFill>
                  <a:schemeClr val="dk2"/>
                </a:solidFill>
                <a:latin typeface="Bookman Old Style"/>
              </a:rPr>
              <a:t>Продолжительность ЕГЭ</a:t>
            </a:r>
            <a:endParaRPr b="0" lang="ru-RU"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Подзаголовок 2"/>
          <p:cNvSpPr/>
          <p:nvPr/>
        </p:nvSpPr>
        <p:spPr>
          <a:xfrm>
            <a:off x="4608000" y="1653480"/>
            <a:ext cx="4320000" cy="917640"/>
          </a:xfrm>
          <a:prstGeom prst="rect">
            <a:avLst/>
          </a:prstGeom>
          <a:noFill/>
          <a:ln w="0">
            <a:noFill/>
          </a:ln>
        </p:spPr>
        <p:style>
          <a:lnRef idx="0"/>
          <a:fillRef idx="0"/>
          <a:effectRef idx="0"/>
          <a:fontRef idx="minor"/>
        </p:style>
        <p:txBody>
          <a:bodyPr anchor="t">
            <a:normAutofit/>
          </a:bodyPr>
          <a:p>
            <a:pPr algn="r" defTabSz="914400">
              <a:lnSpc>
                <a:spcPct val="100000"/>
              </a:lnSpc>
              <a:spcBef>
                <a:spcPts val="420"/>
              </a:spcBef>
              <a:tabLst>
                <a:tab algn="l" pos="0"/>
              </a:tabLst>
            </a:pPr>
            <a:endParaRPr b="0" lang="ru-RU" sz="2100" spc="-1" strike="noStrike">
              <a:solidFill>
                <a:srgbClr val="ff0000"/>
              </a:solidFill>
              <a:latin typeface="Arial Unicode MS"/>
              <a:ea typeface="Arial Unicode MS"/>
            </a:endParaRPr>
          </a:p>
        </p:txBody>
      </p:sp>
      <p:sp>
        <p:nvSpPr>
          <p:cNvPr id="195" name="TextBox 10"/>
          <p:cNvSpPr/>
          <p:nvPr/>
        </p:nvSpPr>
        <p:spPr>
          <a:xfrm>
            <a:off x="251640" y="249480"/>
            <a:ext cx="7776360" cy="4248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ru-RU" sz="2200" spc="-1" strike="noStrike">
                <a:solidFill>
                  <a:schemeClr val="dk2"/>
                </a:solidFill>
                <a:latin typeface="Bookman Old Style"/>
              </a:rPr>
              <a:t>Минимальные баллы </a:t>
            </a:r>
            <a:endParaRPr b="0" lang="ru-RU" sz="2200" spc="-1" strike="noStrike">
              <a:solidFill>
                <a:srgbClr val="000000"/>
              </a:solidFill>
              <a:latin typeface="Arial"/>
            </a:endParaRPr>
          </a:p>
        </p:txBody>
      </p:sp>
      <p:pic>
        <p:nvPicPr>
          <p:cNvPr id="196" name="Picture 2" descr="C:\Users\Администратор\Desktop\собрание\22.jpg"/>
          <p:cNvPicPr/>
          <p:nvPr/>
        </p:nvPicPr>
        <p:blipFill>
          <a:blip r:embed="rId1"/>
          <a:stretch/>
        </p:blipFill>
        <p:spPr>
          <a:xfrm>
            <a:off x="5292000" y="1275480"/>
            <a:ext cx="3456000" cy="2022480"/>
          </a:xfrm>
          <a:prstGeom prst="rect">
            <a:avLst/>
          </a:prstGeom>
          <a:ln w="0">
            <a:noFill/>
          </a:ln>
        </p:spPr>
      </p:pic>
      <p:grpSp>
        <p:nvGrpSpPr>
          <p:cNvPr id="197" name="Группа 6"/>
          <p:cNvGrpSpPr/>
          <p:nvPr/>
        </p:nvGrpSpPr>
        <p:grpSpPr>
          <a:xfrm>
            <a:off x="4932000" y="3435840"/>
            <a:ext cx="3882600" cy="1187280"/>
            <a:chOff x="4932000" y="3435840"/>
            <a:chExt cx="3882600" cy="1187280"/>
          </a:xfrm>
        </p:grpSpPr>
        <p:sp>
          <p:nvSpPr>
            <p:cNvPr id="198" name="Скругленный прямоугольник 8"/>
            <p:cNvSpPr/>
            <p:nvPr/>
          </p:nvSpPr>
          <p:spPr>
            <a:xfrm>
              <a:off x="4932000" y="3435840"/>
              <a:ext cx="3882600" cy="1187280"/>
            </a:xfrm>
            <a:prstGeom prst="roundRect">
              <a:avLst>
                <a:gd name="adj" fmla="val 10000"/>
              </a:avLst>
            </a:prstGeom>
            <a:solidFill>
              <a:srgbClr val="ffffff"/>
            </a:solidFill>
            <a:ln>
              <a:solidFill>
                <a:srgbClr val="4775ab"/>
              </a:solidFill>
              <a:round/>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99" name="Скругленный прямоугольник 4"/>
            <p:cNvSpPr/>
            <p:nvPr/>
          </p:nvSpPr>
          <p:spPr>
            <a:xfrm>
              <a:off x="4932000" y="3470760"/>
              <a:ext cx="3847680" cy="1117440"/>
            </a:xfrm>
            <a:prstGeom prst="rect">
              <a:avLst/>
            </a:prstGeom>
            <a:noFill/>
            <a:ln w="0">
              <a:noFill/>
            </a:ln>
          </p:spPr>
          <p:style>
            <a:lnRef idx="0"/>
            <a:fillRef idx="0"/>
            <a:effectRef idx="0"/>
            <a:fontRef idx="minor"/>
          </p:style>
          <p:txBody>
            <a:bodyPr numCol="1" spcCol="1440" lIns="40680" rIns="40680" tIns="30600" bIns="30600" anchor="ctr">
              <a:noAutofit/>
            </a:bodyPr>
            <a:p>
              <a:pPr algn="ctr" defTabSz="711360">
                <a:lnSpc>
                  <a:spcPct val="90000"/>
                </a:lnSpc>
                <a:spcAft>
                  <a:spcPts val="561"/>
                </a:spcAft>
              </a:pPr>
              <a:r>
                <a:rPr b="1" lang="ru-RU" sz="1600" spc="-1" strike="noStrike">
                  <a:solidFill>
                    <a:schemeClr val="dk1"/>
                  </a:solidFill>
                  <a:latin typeface="Gill Sans MT"/>
                </a:rPr>
                <a:t>Таблицы соответствия между первичными баллами и тестовыми баллами ЕГЭ по стобалльной системе оценивания по всем учебным предметам публикуются Рособрнадзором</a:t>
              </a:r>
              <a:endParaRPr b="0" lang="ru-RU" sz="1600" spc="-1" strike="noStrike">
                <a:solidFill>
                  <a:srgbClr val="000000"/>
                </a:solidFill>
                <a:latin typeface="Arial"/>
              </a:endParaRPr>
            </a:p>
          </p:txBody>
        </p:sp>
      </p:grpSp>
      <p:pic>
        <p:nvPicPr>
          <p:cNvPr id="200" name="Picture 2" descr=""/>
          <p:cNvPicPr/>
          <p:nvPr/>
        </p:nvPicPr>
        <p:blipFill>
          <a:blip r:embed="rId2"/>
          <a:stretch/>
        </p:blipFill>
        <p:spPr>
          <a:xfrm>
            <a:off x="755640" y="2112840"/>
            <a:ext cx="3384000" cy="2588040"/>
          </a:xfrm>
          <a:prstGeom prst="rect">
            <a:avLst/>
          </a:prstGeom>
          <a:ln w="0">
            <a:noFill/>
          </a:ln>
        </p:spPr>
      </p:pic>
      <p:sp>
        <p:nvSpPr>
          <p:cNvPr id="201" name="Прямоугольник 1"/>
          <p:cNvSpPr/>
          <p:nvPr/>
        </p:nvSpPr>
        <p:spPr>
          <a:xfrm>
            <a:off x="323640" y="938880"/>
            <a:ext cx="5310000" cy="15631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ru-RU" sz="1600" spc="-1" strike="noStrike">
                <a:solidFill>
                  <a:schemeClr val="dk2"/>
                </a:solidFill>
                <a:latin typeface="Gill Sans MT"/>
              </a:rPr>
              <a:t>Минимальные баллы ОГЭ </a:t>
            </a:r>
            <a:r>
              <a:rPr b="1" lang="ru-RU" sz="1600" spc="-1" strike="noStrike">
                <a:solidFill>
                  <a:schemeClr val="dk1"/>
                </a:solidFill>
                <a:latin typeface="Gill Sans MT"/>
              </a:rPr>
              <a:t>утверждаются приказом Министерства образования и спорта Республики Карелия </a:t>
            </a:r>
            <a:endParaRPr b="0" lang="ru-RU" sz="1600" spc="-1" strike="noStrike">
              <a:solidFill>
                <a:srgbClr val="000000"/>
              </a:solidFill>
              <a:latin typeface="Arial"/>
            </a:endParaRPr>
          </a:p>
          <a:p>
            <a:pPr algn="ctr" defTabSz="914400">
              <a:lnSpc>
                <a:spcPct val="100000"/>
              </a:lnSpc>
            </a:pPr>
            <a:r>
              <a:rPr b="1" lang="ru-RU" sz="1600" spc="-1" strike="noStrike">
                <a:solidFill>
                  <a:schemeClr val="dk1"/>
                </a:solidFill>
                <a:latin typeface="Gill Sans MT"/>
              </a:rPr>
              <a:t>в феврале-марте</a:t>
            </a:r>
            <a:endParaRPr b="0" lang="ru-RU" sz="1600" spc="-1" strike="noStrike">
              <a:solidFill>
                <a:srgbClr val="000000"/>
              </a:solidFill>
              <a:latin typeface="Arial"/>
            </a:endParaRPr>
          </a:p>
          <a:p>
            <a:pPr algn="ctr" defTabSz="914400">
              <a:lnSpc>
                <a:spcPct val="100000"/>
              </a:lnSpc>
            </a:pPr>
            <a:r>
              <a:rPr b="1" lang="ru-RU" sz="1600" spc="-1" strike="noStrike" u="sng">
                <a:solidFill>
                  <a:schemeClr val="dk1"/>
                </a:solidFill>
                <a:uFillTx/>
                <a:latin typeface="Gill Sans MT"/>
                <a:hlinkClick r:id="rId3"/>
              </a:rPr>
              <a:t>https://minedu.gov.karelia.ru/about/4371/</a:t>
            </a:r>
            <a:endParaRPr b="0" lang="ru-RU" sz="1600" spc="-1" strike="noStrike">
              <a:solidFill>
                <a:srgbClr val="000000"/>
              </a:solidFill>
              <a:latin typeface="Arial"/>
            </a:endParaRPr>
          </a:p>
          <a:p>
            <a:pPr algn="ctr" defTabSz="914400">
              <a:lnSpc>
                <a:spcPct val="100000"/>
              </a:lnSpc>
            </a:pPr>
            <a:endParaRPr b="0" lang="ru-RU"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Подзаголовок 2"/>
          <p:cNvSpPr/>
          <p:nvPr/>
        </p:nvSpPr>
        <p:spPr>
          <a:xfrm>
            <a:off x="827640" y="1761840"/>
            <a:ext cx="3528000" cy="1079640"/>
          </a:xfrm>
          <a:prstGeom prst="rect">
            <a:avLst/>
          </a:prstGeom>
          <a:noFill/>
          <a:ln w="0">
            <a:noFill/>
          </a:ln>
        </p:spPr>
        <p:style>
          <a:lnRef idx="0"/>
          <a:fillRef idx="0"/>
          <a:effectRef idx="0"/>
          <a:fontRef idx="minor"/>
        </p:style>
        <p:txBody>
          <a:bodyPr anchor="t">
            <a:normAutofit/>
          </a:bodyPr>
          <a:p>
            <a:pPr algn="r" defTabSz="914400">
              <a:lnSpc>
                <a:spcPct val="100000"/>
              </a:lnSpc>
              <a:spcBef>
                <a:spcPts val="281"/>
              </a:spcBef>
              <a:tabLst>
                <a:tab algn="l" pos="0"/>
              </a:tabLst>
            </a:pPr>
            <a:endParaRPr b="0" lang="ru-RU" sz="1400" spc="-1" strike="noStrike">
              <a:solidFill>
                <a:schemeClr val="dk1"/>
              </a:solidFill>
              <a:latin typeface="Arial Unicode MS"/>
              <a:ea typeface="Arial Unicode MS"/>
            </a:endParaRPr>
          </a:p>
        </p:txBody>
      </p:sp>
      <p:sp>
        <p:nvSpPr>
          <p:cNvPr id="203" name="Подзаголовок 2"/>
          <p:cNvSpPr/>
          <p:nvPr/>
        </p:nvSpPr>
        <p:spPr>
          <a:xfrm>
            <a:off x="4608000" y="1653480"/>
            <a:ext cx="4320000" cy="917640"/>
          </a:xfrm>
          <a:prstGeom prst="rect">
            <a:avLst/>
          </a:prstGeom>
          <a:noFill/>
          <a:ln w="0">
            <a:noFill/>
          </a:ln>
        </p:spPr>
        <p:style>
          <a:lnRef idx="0"/>
          <a:fillRef idx="0"/>
          <a:effectRef idx="0"/>
          <a:fontRef idx="minor"/>
        </p:style>
        <p:txBody>
          <a:bodyPr anchor="t">
            <a:normAutofit/>
          </a:bodyPr>
          <a:p>
            <a:pPr algn="r" defTabSz="914400">
              <a:lnSpc>
                <a:spcPct val="100000"/>
              </a:lnSpc>
              <a:spcBef>
                <a:spcPts val="420"/>
              </a:spcBef>
              <a:tabLst>
                <a:tab algn="l" pos="0"/>
              </a:tabLst>
            </a:pPr>
            <a:endParaRPr b="0" lang="ru-RU" sz="2100" spc="-1" strike="noStrike">
              <a:solidFill>
                <a:srgbClr val="ff0000"/>
              </a:solidFill>
              <a:latin typeface="Arial Unicode MS"/>
              <a:ea typeface="Arial Unicode MS"/>
            </a:endParaRPr>
          </a:p>
        </p:txBody>
      </p:sp>
      <p:sp>
        <p:nvSpPr>
          <p:cNvPr id="204" name="PlaceHolder 1"/>
          <p:cNvSpPr>
            <a:spLocks noGrp="1"/>
          </p:cNvSpPr>
          <p:nvPr>
            <p:ph type="title"/>
          </p:nvPr>
        </p:nvSpPr>
        <p:spPr>
          <a:xfrm>
            <a:off x="395640" y="32760"/>
            <a:ext cx="8229240" cy="948960"/>
          </a:xfrm>
          <a:prstGeom prst="rect">
            <a:avLst/>
          </a:prstGeom>
          <a:noFill/>
          <a:ln w="0">
            <a:noFill/>
          </a:ln>
        </p:spPr>
        <p:txBody>
          <a:bodyPr lIns="90000" rIns="90000" tIns="45000" bIns="45000" anchor="ctr">
            <a:noAutofit/>
          </a:bodyPr>
          <a:p>
            <a:pPr indent="0">
              <a:lnSpc>
                <a:spcPct val="100000"/>
              </a:lnSpc>
              <a:buNone/>
              <a:tabLst>
                <a:tab algn="l" pos="0"/>
              </a:tabLst>
            </a:pPr>
            <a:r>
              <a:rPr b="1" lang="ru-RU" sz="2800" spc="-1" strike="noStrike">
                <a:solidFill>
                  <a:schemeClr val="dk2"/>
                </a:solidFill>
                <a:latin typeface="Bookman Old Style"/>
              </a:rPr>
              <a:t>Прием и рассмотрение апелляций</a:t>
            </a:r>
            <a:endParaRPr b="0" lang="ru-RU" sz="2800" spc="-1" strike="noStrike">
              <a:solidFill>
                <a:schemeClr val="dk1"/>
              </a:solidFill>
              <a:latin typeface="Gill Sans MT"/>
            </a:endParaRPr>
          </a:p>
        </p:txBody>
      </p:sp>
      <p:graphicFrame>
        <p:nvGraphicFramePr>
          <p:cNvPr id="28" name="Diagram28"/>
          <p:cNvGraphicFramePr/>
          <p:nvPr>
            <p:extLst>
              <p:ext uri="{D42A27DB-BD31-4B8C-83A1-F6EECF244321}">
                <p14:modId xmlns:p14="http://schemas.microsoft.com/office/powerpoint/2010/main" val="3091352556"/>
              </p:ext>
            </p:extLst>
          </p:nvPr>
        </p:nvGraphicFramePr>
        <p:xfrm>
          <a:off x="251640" y="951480"/>
          <a:ext cx="8640720" cy="3618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05" name="Прямоугольник 14"/>
          <p:cNvSpPr/>
          <p:nvPr/>
        </p:nvSpPr>
        <p:spPr>
          <a:xfrm>
            <a:off x="683640" y="4555440"/>
            <a:ext cx="8280720" cy="7513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tabLst>
                <a:tab algn="l" pos="0"/>
              </a:tabLst>
            </a:pPr>
            <a:r>
              <a:rPr b="1" lang="ru-RU" sz="1000" spc="-1" strike="noStrike">
                <a:solidFill>
                  <a:schemeClr val="dk2"/>
                </a:solidFill>
                <a:latin typeface="Gill Sans MT"/>
              </a:rPr>
              <a:t>*Официальной датой объявления результатов считается день размещения соответствующей информации:</a:t>
            </a:r>
            <a:endParaRPr b="0" lang="ru-RU" sz="1000" spc="-1" strike="noStrike">
              <a:solidFill>
                <a:srgbClr val="000000"/>
              </a:solidFill>
              <a:latin typeface="Arial"/>
            </a:endParaRPr>
          </a:p>
          <a:p>
            <a:pPr algn="just" defTabSz="914400">
              <a:lnSpc>
                <a:spcPct val="100000"/>
              </a:lnSpc>
              <a:tabLst>
                <a:tab algn="l" pos="0"/>
              </a:tabLst>
            </a:pPr>
            <a:r>
              <a:rPr b="1" lang="ru-RU" sz="1000" spc="-1" strike="noStrike">
                <a:solidFill>
                  <a:schemeClr val="dk2"/>
                </a:solidFill>
                <a:latin typeface="Gill Sans MT"/>
              </a:rPr>
              <a:t>для ЕГЭ – на сайте ЕГЭ в Карелии (</a:t>
            </a:r>
            <a:r>
              <a:rPr b="1" lang="ru-RU" sz="1000" spc="-1" strike="noStrike" u="sng">
                <a:solidFill>
                  <a:schemeClr val="dk2"/>
                </a:solidFill>
                <a:uFillTx/>
                <a:latin typeface="Gill Sans MT"/>
                <a:hlinkClick r:id="rId6"/>
              </a:rPr>
              <a:t>https://ege.karelia.ru/</a:t>
            </a:r>
            <a:r>
              <a:rPr b="1" lang="ru-RU" sz="1000" spc="-1" strike="noStrike">
                <a:solidFill>
                  <a:schemeClr val="dk2"/>
                </a:solidFill>
                <a:latin typeface="Gill Sans MT"/>
              </a:rPr>
              <a:t>);</a:t>
            </a:r>
            <a:endParaRPr b="0" lang="ru-RU" sz="1000" spc="-1" strike="noStrike">
              <a:solidFill>
                <a:srgbClr val="000000"/>
              </a:solidFill>
              <a:latin typeface="Arial"/>
            </a:endParaRPr>
          </a:p>
          <a:p>
            <a:pPr algn="just" defTabSz="914400">
              <a:lnSpc>
                <a:spcPct val="100000"/>
              </a:lnSpc>
              <a:tabLst>
                <a:tab algn="l" pos="0"/>
              </a:tabLst>
            </a:pPr>
            <a:r>
              <a:rPr b="1" lang="ru-RU" sz="1000" spc="-1" strike="noStrike">
                <a:solidFill>
                  <a:schemeClr val="dk2"/>
                </a:solidFill>
                <a:latin typeface="Gill Sans MT"/>
              </a:rPr>
              <a:t>для ОГЭ – в группе ГИА в Карелии (</a:t>
            </a:r>
            <a:r>
              <a:rPr b="1" lang="ru-RU" sz="1000" spc="-1" strike="noStrike" u="sng">
                <a:solidFill>
                  <a:schemeClr val="dk2"/>
                </a:solidFill>
                <a:uFillTx/>
                <a:latin typeface="Gill Sans MT"/>
                <a:hlinkClick r:id="rId7"/>
              </a:rPr>
              <a:t>https://vk.com/gia_rk</a:t>
            </a:r>
            <a:r>
              <a:rPr b="1" lang="ru-RU" sz="1000" spc="-1" strike="noStrike">
                <a:solidFill>
                  <a:schemeClr val="dk2"/>
                </a:solidFill>
                <a:latin typeface="Gill Sans MT"/>
              </a:rPr>
              <a:t>).</a:t>
            </a:r>
            <a:endParaRPr b="0" lang="ru-RU" sz="1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Box 8"/>
          <p:cNvSpPr/>
          <p:nvPr/>
        </p:nvSpPr>
        <p:spPr>
          <a:xfrm>
            <a:off x="251640" y="249480"/>
            <a:ext cx="7776360" cy="638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3600" spc="-1" strike="noStrike">
                <a:solidFill>
                  <a:schemeClr val="dk2"/>
                </a:solidFill>
                <a:latin typeface="Bookman Old Style"/>
              </a:rPr>
              <a:t>Ознакомление с результатами</a:t>
            </a:r>
            <a:endParaRPr b="0" lang="ru-RU" sz="3600" spc="-1" strike="noStrike">
              <a:solidFill>
                <a:srgbClr val="000000"/>
              </a:solidFill>
              <a:latin typeface="Arial"/>
            </a:endParaRPr>
          </a:p>
        </p:txBody>
      </p:sp>
      <p:graphicFrame>
        <p:nvGraphicFramePr>
          <p:cNvPr id="29" name="Diagram29"/>
          <p:cNvGraphicFramePr/>
          <p:nvPr>
            <p:extLst>
              <p:ext uri="{D42A27DB-BD31-4B8C-83A1-F6EECF244321}">
                <p14:modId xmlns:p14="http://schemas.microsoft.com/office/powerpoint/2010/main" val="4046298433"/>
              </p:ext>
            </p:extLst>
          </p:nvPr>
        </p:nvGraphicFramePr>
        <p:xfrm>
          <a:off x="3996000" y="1005480"/>
          <a:ext cx="4896360" cy="3618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30" name="Diagram30"/>
          <p:cNvGraphicFramePr/>
          <p:nvPr>
            <p:extLst>
              <p:ext uri="{D42A27DB-BD31-4B8C-83A1-F6EECF244321}">
                <p14:modId xmlns:p14="http://schemas.microsoft.com/office/powerpoint/2010/main" val="2530085210"/>
              </p:ext>
            </p:extLst>
          </p:nvPr>
        </p:nvGraphicFramePr>
        <p:xfrm>
          <a:off x="395640" y="1005480"/>
          <a:ext cx="3384000" cy="3618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1" name="Diagram31"/>
          <p:cNvGraphicFramePr/>
          <p:nvPr>
            <p:extLst>
              <p:ext uri="{D42A27DB-BD31-4B8C-83A1-F6EECF244321}">
                <p14:modId xmlns:p14="http://schemas.microsoft.com/office/powerpoint/2010/main" val="1091758672"/>
              </p:ext>
            </p:extLst>
          </p:nvPr>
        </p:nvGraphicFramePr>
        <p:xfrm>
          <a:off x="755640" y="1167480"/>
          <a:ext cx="7702200" cy="264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07"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b">
            <a:normAutofit fontScale="84366"/>
          </a:bodyPr>
          <a:p>
            <a:pPr indent="0" algn="ctr">
              <a:lnSpc>
                <a:spcPct val="100000"/>
              </a:lnSpc>
              <a:buNone/>
            </a:pPr>
            <a:r>
              <a:rPr b="1" lang="ru-RU" sz="4800" spc="-1" strike="noStrike">
                <a:solidFill>
                  <a:schemeClr val="dk2"/>
                </a:solidFill>
                <a:latin typeface="Bookman Old Style"/>
              </a:rPr>
              <a:t>ГИА-9, ГИА-11</a:t>
            </a:r>
            <a:endParaRPr b="0" lang="ru-RU" sz="4800" spc="-1" strike="noStrike">
              <a:solidFill>
                <a:schemeClr val="dk1"/>
              </a:solidFill>
              <a:latin typeface="Gill Sans MT"/>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2" name="Diagram32"/>
          <p:cNvGraphicFramePr/>
          <p:nvPr>
            <p:extLst>
              <p:ext uri="{D42A27DB-BD31-4B8C-83A1-F6EECF244321}">
                <p14:modId xmlns:p14="http://schemas.microsoft.com/office/powerpoint/2010/main" val="2739331801"/>
              </p:ext>
            </p:extLst>
          </p:nvPr>
        </p:nvGraphicFramePr>
        <p:xfrm>
          <a:off x="395640" y="951480"/>
          <a:ext cx="8352720" cy="372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08" name="PlaceHolder 1"/>
          <p:cNvSpPr>
            <a:spLocks noGrp="1"/>
          </p:cNvSpPr>
          <p:nvPr>
            <p:ph type="title"/>
          </p:nvPr>
        </p:nvSpPr>
        <p:spPr>
          <a:xfrm>
            <a:off x="457200" y="114480"/>
            <a:ext cx="8002800" cy="742680"/>
          </a:xfrm>
          <a:prstGeom prst="rect">
            <a:avLst/>
          </a:prstGeom>
          <a:noFill/>
          <a:ln w="0">
            <a:noFill/>
          </a:ln>
        </p:spPr>
        <p:txBody>
          <a:bodyPr lIns="90000" rIns="90000" tIns="45000" bIns="45000" anchor="ctr">
            <a:normAutofit/>
          </a:bodyPr>
          <a:p>
            <a:pPr indent="0">
              <a:lnSpc>
                <a:spcPct val="100000"/>
              </a:lnSpc>
              <a:buNone/>
            </a:pPr>
            <a:r>
              <a:rPr b="1" lang="ru-RU" sz="1800" spc="-1" strike="noStrike">
                <a:solidFill>
                  <a:schemeClr val="dk2"/>
                </a:solidFill>
                <a:latin typeface="Bookman Old Style"/>
              </a:rPr>
              <a:t>Нормативное и методическое обеспечение    проведения ГИА  </a:t>
            </a:r>
            <a:br>
              <a:rPr sz="1800"/>
            </a:br>
            <a:r>
              <a:rPr b="1" lang="ru-RU" sz="1800" spc="-1" strike="noStrike">
                <a:solidFill>
                  <a:schemeClr val="dk2"/>
                </a:solidFill>
                <a:latin typeface="Bookman Old Style"/>
              </a:rPr>
              <a:t>для лиц с ОВЗ, детей-инвалидов и инвалидов</a:t>
            </a:r>
            <a:endParaRPr b="0" lang="ru-RU" sz="1800" spc="-1" strike="noStrike">
              <a:solidFill>
                <a:schemeClr val="dk1"/>
              </a:solidFill>
              <a:latin typeface="Gill Sans MT"/>
            </a:endParaRPr>
          </a:p>
        </p:txBody>
      </p:sp>
      <p:sp>
        <p:nvSpPr>
          <p:cNvPr id="209" name="Заголовок 1"/>
          <p:cNvSpPr/>
          <p:nvPr/>
        </p:nvSpPr>
        <p:spPr>
          <a:xfrm>
            <a:off x="395640" y="951480"/>
            <a:ext cx="8352720" cy="701640"/>
          </a:xfrm>
          <a:prstGeom prst="rect">
            <a:avLst/>
          </a:prstGeom>
          <a:noFill/>
          <a:ln w="0">
            <a:noFill/>
          </a:ln>
        </p:spPr>
        <p:style>
          <a:lnRef idx="0"/>
          <a:fillRef idx="0"/>
          <a:effectRef idx="0"/>
          <a:fontRef idx="minor"/>
        </p:style>
        <p:txBody>
          <a:bodyPr lIns="90000" rIns="90000" tIns="45000" bIns="45000" anchor="ctr">
            <a:normAutofit/>
          </a:bodyPr>
          <a:p>
            <a:pPr algn="ctr" defTabSz="914400">
              <a:lnSpc>
                <a:spcPct val="100000"/>
              </a:lnSpc>
            </a:pPr>
            <a:r>
              <a:rPr b="1" lang="ru-RU" sz="1800" spc="-1" strike="noStrike">
                <a:solidFill>
                  <a:schemeClr val="dk1"/>
                </a:solidFill>
                <a:latin typeface="Gill Sans MT"/>
              </a:rPr>
              <a:t>Федеральный закон от 29 декабря 2012 года № 273-ФЗ «Об образовании в Российской Федерации»</a:t>
            </a: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b">
            <a:noAutofit/>
          </a:bodyPr>
          <a:p>
            <a:pPr indent="0">
              <a:lnSpc>
                <a:spcPct val="100000"/>
              </a:lnSpc>
              <a:buNone/>
            </a:pPr>
            <a:r>
              <a:rPr b="1" lang="ru-RU" sz="2200" spc="-1" strike="noStrike">
                <a:solidFill>
                  <a:srgbClr val="ff0000"/>
                </a:solidFill>
                <a:latin typeface="Bookman Old Style"/>
              </a:rPr>
              <a:t>Особые</a:t>
            </a:r>
            <a:r>
              <a:rPr b="1" lang="ru-RU" sz="2200" spc="-1" strike="noStrike">
                <a:solidFill>
                  <a:schemeClr val="dk2"/>
                </a:solidFill>
                <a:latin typeface="Bookman Old Style"/>
              </a:rPr>
              <a:t> условия для лиц с ОВЗ, детей-инвалидов, инвалидов</a:t>
            </a:r>
            <a:endParaRPr b="0" lang="ru-RU" sz="2200" spc="-1" strike="noStrike">
              <a:solidFill>
                <a:schemeClr val="dk1"/>
              </a:solidFill>
              <a:latin typeface="Gill Sans MT"/>
            </a:endParaRPr>
          </a:p>
        </p:txBody>
      </p:sp>
      <p:graphicFrame>
        <p:nvGraphicFramePr>
          <p:cNvPr id="33" name="Diagram33"/>
          <p:cNvGraphicFramePr/>
          <p:nvPr>
            <p:extLst>
              <p:ext uri="{D42A27DB-BD31-4B8C-83A1-F6EECF244321}">
                <p14:modId xmlns:p14="http://schemas.microsoft.com/office/powerpoint/2010/main" val="66744339"/>
              </p:ext>
            </p:extLst>
          </p:nvPr>
        </p:nvGraphicFramePr>
        <p:xfrm>
          <a:off x="395640" y="951480"/>
          <a:ext cx="8424720" cy="3708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4" name="Diagram34"/>
          <p:cNvGraphicFramePr/>
          <p:nvPr>
            <p:extLst>
              <p:ext uri="{D42A27DB-BD31-4B8C-83A1-F6EECF244321}">
                <p14:modId xmlns:p14="http://schemas.microsoft.com/office/powerpoint/2010/main" val="3254083156"/>
              </p:ext>
            </p:extLst>
          </p:nvPr>
        </p:nvGraphicFramePr>
        <p:xfrm>
          <a:off x="539640" y="951480"/>
          <a:ext cx="8146800" cy="36968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11"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b">
            <a:noAutofit/>
          </a:bodyPr>
          <a:p>
            <a:pPr indent="0">
              <a:lnSpc>
                <a:spcPct val="100000"/>
              </a:lnSpc>
              <a:buNone/>
            </a:pPr>
            <a:r>
              <a:rPr b="1" lang="ru-RU" sz="2200" spc="-1" strike="noStrike">
                <a:solidFill>
                  <a:schemeClr val="dk2"/>
                </a:solidFill>
                <a:latin typeface="Bookman Old Style"/>
              </a:rPr>
              <a:t>Формы проведения ГИА для лиц с ОВЗ, </a:t>
            </a:r>
            <a:br>
              <a:rPr sz="2200"/>
            </a:br>
            <a:r>
              <a:rPr b="1" lang="ru-RU" sz="2200" spc="-1" strike="noStrike">
                <a:solidFill>
                  <a:schemeClr val="dk2"/>
                </a:solidFill>
                <a:latin typeface="Bookman Old Style"/>
              </a:rPr>
              <a:t>детей-инвалидов и инвалидов</a:t>
            </a:r>
            <a:endParaRPr b="0" lang="ru-RU" sz="2200" spc="-1" strike="noStrike">
              <a:solidFill>
                <a:schemeClr val="dk1"/>
              </a:solidFill>
              <a:latin typeface="Gill Sans MT"/>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457200" y="171360"/>
            <a:ext cx="8229240" cy="685440"/>
          </a:xfrm>
          <a:prstGeom prst="rect">
            <a:avLst/>
          </a:prstGeom>
          <a:noFill/>
          <a:ln w="0">
            <a:noFill/>
          </a:ln>
        </p:spPr>
        <p:txBody>
          <a:bodyPr lIns="90000" rIns="90000" tIns="45000" bIns="45000" anchor="b">
            <a:noAutofit/>
          </a:bodyPr>
          <a:p>
            <a:pPr indent="0">
              <a:lnSpc>
                <a:spcPct val="100000"/>
              </a:lnSpc>
              <a:buNone/>
            </a:pPr>
            <a:r>
              <a:rPr b="1" lang="ru-RU" sz="2400" spc="-1" strike="noStrike">
                <a:solidFill>
                  <a:schemeClr val="dk2"/>
                </a:solidFill>
                <a:latin typeface="Bookman Old Style"/>
              </a:rPr>
              <a:t>Количество сдаваемых предметов ГИА-9 для </a:t>
            </a:r>
            <a:br>
              <a:rPr sz="2400"/>
            </a:br>
            <a:r>
              <a:rPr b="1" lang="ru-RU" sz="2400" spc="-1" strike="noStrike">
                <a:solidFill>
                  <a:schemeClr val="dk2"/>
                </a:solidFill>
                <a:latin typeface="Bookman Old Style"/>
              </a:rPr>
              <a:t>лиц с ОВЗ, детей-инвалидов, инвалидов</a:t>
            </a:r>
            <a:endParaRPr b="0" lang="ru-RU" sz="2400" spc="-1" strike="noStrike">
              <a:solidFill>
                <a:schemeClr val="dk1"/>
              </a:solidFill>
              <a:latin typeface="Gill Sans MT"/>
            </a:endParaRPr>
          </a:p>
        </p:txBody>
      </p:sp>
      <p:graphicFrame>
        <p:nvGraphicFramePr>
          <p:cNvPr id="35" name="Diagram35"/>
          <p:cNvGraphicFramePr/>
          <p:nvPr>
            <p:extLst>
              <p:ext uri="{D42A27DB-BD31-4B8C-83A1-F6EECF244321}">
                <p14:modId xmlns:p14="http://schemas.microsoft.com/office/powerpoint/2010/main" val="2318076745"/>
              </p:ext>
            </p:extLst>
          </p:nvPr>
        </p:nvGraphicFramePr>
        <p:xfrm>
          <a:off x="395640" y="1047600"/>
          <a:ext cx="8352720" cy="36298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6" name="Diagram36"/>
          <p:cNvGraphicFramePr/>
          <p:nvPr>
            <p:extLst>
              <p:ext uri="{D42A27DB-BD31-4B8C-83A1-F6EECF244321}">
                <p14:modId xmlns:p14="http://schemas.microsoft.com/office/powerpoint/2010/main" val="1866368454"/>
              </p:ext>
            </p:extLst>
          </p:nvPr>
        </p:nvGraphicFramePr>
        <p:xfrm>
          <a:off x="395640" y="897480"/>
          <a:ext cx="8640720" cy="4050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13" name="Заголовок 1"/>
          <p:cNvSpPr/>
          <p:nvPr/>
        </p:nvSpPr>
        <p:spPr>
          <a:xfrm>
            <a:off x="251640" y="141480"/>
            <a:ext cx="8229240" cy="685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ru-RU" sz="1800" spc="-1" strike="noStrike">
                <a:solidFill>
                  <a:srgbClr val="ff0000"/>
                </a:solidFill>
                <a:latin typeface="Bookman Old Style"/>
              </a:rPr>
              <a:t>Специальные</a:t>
            </a:r>
            <a:r>
              <a:rPr b="1" lang="ru-RU" sz="1800" spc="-1" strike="noStrike">
                <a:solidFill>
                  <a:schemeClr val="dk2"/>
                </a:solidFill>
                <a:latin typeface="Bookman Old Style"/>
              </a:rPr>
              <a:t> условия для лиц с ОВЗ, детей-инвалидов, инвалидов (копия рекомендаций ПМПК) (п. 51 – ГИА-9, п. 60 – ГИА-11)</a:t>
            </a: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Прямоугольник 7"/>
          <p:cNvSpPr/>
          <p:nvPr/>
        </p:nvSpPr>
        <p:spPr>
          <a:xfrm>
            <a:off x="611640" y="843480"/>
            <a:ext cx="7920360" cy="9126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ru-RU" sz="1800" spc="-1" strike="noStrike">
                <a:solidFill>
                  <a:schemeClr val="dk1"/>
                </a:solidFill>
                <a:latin typeface="Gill Sans MT"/>
              </a:rPr>
              <a:t>Использование мобильных телефонов или иных электронных устройств для неинвазивного мониторинга уровня глюкозы в крови</a:t>
            </a:r>
            <a:endParaRPr b="0" lang="ru-RU" sz="1800" spc="-1" strike="noStrike">
              <a:solidFill>
                <a:srgbClr val="000000"/>
              </a:solidFill>
              <a:latin typeface="Arial"/>
            </a:endParaRPr>
          </a:p>
        </p:txBody>
      </p:sp>
      <p:grpSp>
        <p:nvGrpSpPr>
          <p:cNvPr id="215" name="Группа 11"/>
          <p:cNvGrpSpPr/>
          <p:nvPr/>
        </p:nvGrpSpPr>
        <p:grpSpPr>
          <a:xfrm>
            <a:off x="395640" y="1563480"/>
            <a:ext cx="8405280" cy="538560"/>
            <a:chOff x="395640" y="1563480"/>
            <a:chExt cx="8405280" cy="538560"/>
          </a:xfrm>
        </p:grpSpPr>
        <p:sp>
          <p:nvSpPr>
            <p:cNvPr id="216" name="Скругленный прямоугольник 12"/>
            <p:cNvSpPr/>
            <p:nvPr/>
          </p:nvSpPr>
          <p:spPr>
            <a:xfrm>
              <a:off x="395640" y="1563480"/>
              <a:ext cx="8405280" cy="538560"/>
            </a:xfrm>
            <a:prstGeom prst="roundRect">
              <a:avLst>
                <a:gd name="adj" fmla="val 16667"/>
              </a:avLst>
            </a:prstGeom>
            <a:solidFill>
              <a:srgbClr val="ffffff"/>
            </a:solidFill>
            <a:ln>
              <a:solidFill>
                <a:srgbClr val="1f497d"/>
              </a:solidFill>
              <a:round/>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17" name="Скругленный прямоугольник 4"/>
            <p:cNvSpPr/>
            <p:nvPr/>
          </p:nvSpPr>
          <p:spPr>
            <a:xfrm>
              <a:off x="430560" y="1589760"/>
              <a:ext cx="8335080" cy="485640"/>
            </a:xfrm>
            <a:prstGeom prst="rect">
              <a:avLst/>
            </a:prstGeom>
            <a:noFill/>
            <a:ln w="0">
              <a:noFill/>
            </a:ln>
          </p:spPr>
          <p:style>
            <a:lnRef idx="0"/>
            <a:fillRef idx="0"/>
            <a:effectRef idx="0"/>
            <a:fontRef idx="minor"/>
          </p:style>
          <p:txBody>
            <a:bodyPr numCol="1" spcCol="1440" lIns="76320" rIns="76320" tIns="76320" bIns="76320" anchor="ctr">
              <a:noAutofit/>
            </a:bodyPr>
            <a:p>
              <a:pPr algn="ctr" defTabSz="914400">
                <a:lnSpc>
                  <a:spcPct val="100000"/>
                </a:lnSpc>
                <a:tabLst>
                  <a:tab algn="l" pos="0"/>
                </a:tabLst>
              </a:pPr>
              <a:r>
                <a:rPr b="1" lang="ru-RU" sz="1800" spc="-1" strike="noStrike">
                  <a:solidFill>
                    <a:schemeClr val="dk1"/>
                  </a:solidFill>
                  <a:latin typeface="Gill Sans MT"/>
                </a:rPr>
                <a:t>Заявление (</a:t>
              </a:r>
              <a:r>
                <a:rPr b="1" lang="ru-RU" sz="1800" spc="-1" strike="noStrike">
                  <a:solidFill>
                    <a:srgbClr val="ff0000"/>
                  </a:solidFill>
                  <a:latin typeface="Gill Sans MT"/>
                </a:rPr>
                <a:t>по форме</a:t>
              </a:r>
              <a:r>
                <a:rPr b="1" lang="ru-RU" sz="1800" spc="-1" strike="noStrike">
                  <a:solidFill>
                    <a:schemeClr val="dk1"/>
                  </a:solidFill>
                  <a:latin typeface="Gill Sans MT"/>
                </a:rPr>
                <a:t>) в государственную экзаменационную комиссию  - </a:t>
              </a:r>
              <a:r>
                <a:rPr b="1" lang="ru-RU" sz="1800" spc="-1" strike="noStrike">
                  <a:solidFill>
                    <a:srgbClr val="ff0000"/>
                  </a:solidFill>
                  <a:latin typeface="Gill Sans MT"/>
                </a:rPr>
                <a:t>заблаговременно</a:t>
              </a:r>
              <a:r>
                <a:rPr b="1" lang="ru-RU" sz="1800" spc="-1" strike="noStrike">
                  <a:solidFill>
                    <a:schemeClr val="dk1"/>
                  </a:solidFill>
                  <a:latin typeface="Gill Sans MT"/>
                </a:rPr>
                <a:t>!!!</a:t>
              </a:r>
              <a:endParaRPr b="0" lang="ru-RU" sz="1800" spc="-1" strike="noStrike">
                <a:solidFill>
                  <a:srgbClr val="000000"/>
                </a:solidFill>
                <a:latin typeface="Arial"/>
              </a:endParaRPr>
            </a:p>
          </p:txBody>
        </p:sp>
      </p:grpSp>
      <p:grpSp>
        <p:nvGrpSpPr>
          <p:cNvPr id="218" name="Группа 14"/>
          <p:cNvGrpSpPr/>
          <p:nvPr/>
        </p:nvGrpSpPr>
        <p:grpSpPr>
          <a:xfrm>
            <a:off x="323640" y="2499840"/>
            <a:ext cx="8496360" cy="1439640"/>
            <a:chOff x="323640" y="2499840"/>
            <a:chExt cx="8496360" cy="1439640"/>
          </a:xfrm>
        </p:grpSpPr>
        <p:sp>
          <p:nvSpPr>
            <p:cNvPr id="219" name="Скругленный прямоугольник 15"/>
            <p:cNvSpPr/>
            <p:nvPr/>
          </p:nvSpPr>
          <p:spPr>
            <a:xfrm>
              <a:off x="359640" y="2499840"/>
              <a:ext cx="8460360" cy="1267560"/>
            </a:xfrm>
            <a:prstGeom prst="roundRect">
              <a:avLst>
                <a:gd name="adj" fmla="val 10000"/>
              </a:avLst>
            </a:prstGeom>
            <a:solidFill>
              <a:srgbClr val="ffffff"/>
            </a:solidFill>
            <a:ln>
              <a:solidFill>
                <a:srgbClr val="1f497d"/>
              </a:solidFill>
              <a:round/>
            </a:ln>
          </p:spPr>
          <p:style>
            <a:lnRef idx="2">
              <a:schemeClr val="accent5">
                <a:hueOff val="-9933876"/>
                <a:satOff val="39811"/>
                <a:lumOff val="862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20" name="Скругленный прямоугольник 4"/>
            <p:cNvSpPr/>
            <p:nvPr/>
          </p:nvSpPr>
          <p:spPr>
            <a:xfrm>
              <a:off x="323640" y="2534400"/>
              <a:ext cx="8424000" cy="1405080"/>
            </a:xfrm>
            <a:prstGeom prst="rect">
              <a:avLst/>
            </a:prstGeom>
            <a:noFill/>
            <a:ln w="0">
              <a:noFill/>
            </a:ln>
          </p:spPr>
          <p:style>
            <a:lnRef idx="0"/>
            <a:fillRef idx="0"/>
            <a:effectRef idx="0"/>
            <a:fontRef idx="minor"/>
          </p:style>
          <p:txBody>
            <a:bodyPr numCol="1" spcCol="1440" lIns="30600" rIns="30600" tIns="20160" bIns="20160" anchor="t">
              <a:noAutofit/>
            </a:bodyPr>
            <a:p>
              <a:pPr algn="ctr" defTabSz="711360">
                <a:lnSpc>
                  <a:spcPct val="90000"/>
                </a:lnSpc>
              </a:pPr>
              <a:r>
                <a:rPr b="1" lang="ru-RU" sz="1600" spc="-1" strike="noStrike">
                  <a:solidFill>
                    <a:schemeClr val="dk1"/>
                  </a:solidFill>
                  <a:latin typeface="Gill Sans MT"/>
                </a:rPr>
                <a:t>оригинал или заверенная копия справки, подтверждающая инвалидность, с указанным диагнозом «сахарный диабет» (1 типа) </a:t>
              </a:r>
              <a:endParaRPr b="0" lang="ru-RU" sz="1600" spc="-1" strike="noStrike">
                <a:solidFill>
                  <a:srgbClr val="000000"/>
                </a:solidFill>
                <a:latin typeface="Arial"/>
              </a:endParaRPr>
            </a:p>
            <a:p>
              <a:pPr algn="ctr" defTabSz="711360">
                <a:lnSpc>
                  <a:spcPct val="90000"/>
                </a:lnSpc>
              </a:pPr>
              <a:r>
                <a:rPr b="1" lang="ru-RU" sz="1600" spc="-1" strike="noStrike">
                  <a:solidFill>
                    <a:srgbClr val="ff0000"/>
                  </a:solidFill>
                  <a:latin typeface="Gill Sans MT"/>
                </a:rPr>
                <a:t>или </a:t>
              </a:r>
              <a:endParaRPr b="0" lang="ru-RU" sz="1600" spc="-1" strike="noStrike">
                <a:solidFill>
                  <a:srgbClr val="000000"/>
                </a:solidFill>
                <a:latin typeface="Arial"/>
              </a:endParaRPr>
            </a:p>
            <a:p>
              <a:pPr algn="ctr" defTabSz="711360">
                <a:lnSpc>
                  <a:spcPct val="90000"/>
                </a:lnSpc>
              </a:pPr>
              <a:r>
                <a:rPr b="1" lang="ru-RU" sz="1600" spc="-1" strike="noStrike">
                  <a:solidFill>
                    <a:schemeClr val="dk1"/>
                  </a:solidFill>
                  <a:latin typeface="Gill Sans MT"/>
                </a:rPr>
                <a:t>медицинский документ, подтверждающий наличие у участника экзамена диагноза «сахарный диабет» (1 типа)</a:t>
              </a:r>
              <a:endParaRPr b="0" lang="ru-RU" sz="1600" spc="-1" strike="noStrike">
                <a:solidFill>
                  <a:srgbClr val="000000"/>
                </a:solidFill>
                <a:latin typeface="Arial"/>
              </a:endParaRPr>
            </a:p>
          </p:txBody>
        </p:sp>
      </p:grpSp>
      <p:sp>
        <p:nvSpPr>
          <p:cNvPr id="221" name="Плюс 8"/>
          <p:cNvSpPr/>
          <p:nvPr/>
        </p:nvSpPr>
        <p:spPr>
          <a:xfrm>
            <a:off x="4212000" y="2067840"/>
            <a:ext cx="719640" cy="441360"/>
          </a:xfrm>
          <a:prstGeom prst="mathPlus">
            <a:avLst>
              <a:gd name="adj1" fmla="val 2352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ru-RU" sz="1800" spc="-1" strike="noStrike">
              <a:solidFill>
                <a:schemeClr val="lt1"/>
              </a:solidFill>
              <a:latin typeface="Gill Sans MT"/>
            </a:endParaRPr>
          </a:p>
        </p:txBody>
      </p:sp>
      <p:sp>
        <p:nvSpPr>
          <p:cNvPr id="222" name="Стрелка вниз 9"/>
          <p:cNvSpPr/>
          <p:nvPr/>
        </p:nvSpPr>
        <p:spPr>
          <a:xfrm>
            <a:off x="4356000" y="3795840"/>
            <a:ext cx="426960" cy="377640"/>
          </a:xfrm>
          <a:prstGeom prst="downArrow">
            <a:avLst>
              <a:gd name="adj1" fmla="val 50000"/>
              <a:gd name="adj2" fmla="val 500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ru-RU" sz="1800" spc="-1" strike="noStrike">
              <a:solidFill>
                <a:schemeClr val="lt1"/>
              </a:solidFill>
              <a:latin typeface="Gill Sans MT"/>
            </a:endParaRPr>
          </a:p>
        </p:txBody>
      </p:sp>
      <p:grpSp>
        <p:nvGrpSpPr>
          <p:cNvPr id="223" name="Группа 19"/>
          <p:cNvGrpSpPr/>
          <p:nvPr/>
        </p:nvGrpSpPr>
        <p:grpSpPr>
          <a:xfrm>
            <a:off x="755640" y="4227840"/>
            <a:ext cx="7646040" cy="512280"/>
            <a:chOff x="755640" y="4227840"/>
            <a:chExt cx="7646040" cy="512280"/>
          </a:xfrm>
        </p:grpSpPr>
        <p:sp>
          <p:nvSpPr>
            <p:cNvPr id="224" name="Скругленный прямоугольник 20"/>
            <p:cNvSpPr/>
            <p:nvPr/>
          </p:nvSpPr>
          <p:spPr>
            <a:xfrm>
              <a:off x="755640" y="4227840"/>
              <a:ext cx="7646040" cy="512280"/>
            </a:xfrm>
            <a:prstGeom prst="roundRect">
              <a:avLst>
                <a:gd name="adj" fmla="val 16667"/>
              </a:avLst>
            </a:prstGeom>
            <a:solidFill>
              <a:srgbClr val="ffffff"/>
            </a:solidFill>
            <a:ln>
              <a:solidFill>
                <a:srgbClr val="1f497d"/>
              </a:solidFill>
              <a:round/>
            </a:ln>
          </p:spPr>
          <p:style>
            <a:lnRef idx="2">
              <a:schemeClr val="accent4">
                <a:hueOff val="-4464770"/>
                <a:satOff val="26899"/>
                <a:lumOff val="215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25" name="Скругленный прямоугольник 4"/>
            <p:cNvSpPr/>
            <p:nvPr/>
          </p:nvSpPr>
          <p:spPr>
            <a:xfrm>
              <a:off x="788760" y="4253040"/>
              <a:ext cx="7579080" cy="462240"/>
            </a:xfrm>
            <a:prstGeom prst="rect">
              <a:avLst/>
            </a:prstGeom>
            <a:noFill/>
            <a:ln w="0">
              <a:noFill/>
            </a:ln>
          </p:spPr>
          <p:style>
            <a:lnRef idx="0"/>
            <a:fillRef idx="0"/>
            <a:effectRef idx="0"/>
            <a:fontRef idx="minor"/>
          </p:style>
          <p:txBody>
            <a:bodyPr numCol="1" spcCol="1440" lIns="76320" rIns="76320" tIns="76320" bIns="76320" anchor="ctr">
              <a:noAutofit/>
            </a:bodyPr>
            <a:p>
              <a:pPr algn="ctr" defTabSz="888840">
                <a:lnSpc>
                  <a:spcPct val="90000"/>
                </a:lnSpc>
                <a:spcAft>
                  <a:spcPts val="629"/>
                </a:spcAft>
              </a:pPr>
              <a:r>
                <a:rPr b="1" lang="ru-RU" sz="1800" spc="-1" strike="noStrike">
                  <a:solidFill>
                    <a:schemeClr val="dk1"/>
                  </a:solidFill>
                  <a:latin typeface="Gill Sans MT"/>
                </a:rPr>
                <a:t>Решение ГЭК: создание условий – допуск в ППЭ с устройством</a:t>
              </a:r>
              <a:endParaRPr b="0" lang="ru-RU" sz="1800" spc="-1" strike="noStrike">
                <a:solidFill>
                  <a:srgbClr val="000000"/>
                </a:solidFill>
                <a:latin typeface="Arial"/>
              </a:endParaRPr>
            </a:p>
          </p:txBody>
        </p:sp>
      </p:grpSp>
      <p:sp>
        <p:nvSpPr>
          <p:cNvPr id="226" name="Заголовок 1"/>
          <p:cNvSpPr/>
          <p:nvPr/>
        </p:nvSpPr>
        <p:spPr>
          <a:xfrm>
            <a:off x="251640" y="141480"/>
            <a:ext cx="8229240" cy="685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ru-RU" sz="2800" spc="-1" strike="noStrike">
                <a:solidFill>
                  <a:schemeClr val="dk2"/>
                </a:solidFill>
                <a:latin typeface="Bookman Old Style"/>
              </a:rPr>
              <a:t>Участники ГИА с сахарным диабетом</a:t>
            </a:r>
            <a:endParaRPr b="0" lang="ru-RU"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7" name="Diagram37"/>
          <p:cNvGraphicFramePr/>
          <p:nvPr>
            <p:extLst>
              <p:ext uri="{D42A27DB-BD31-4B8C-83A1-F6EECF244321}">
                <p14:modId xmlns:p14="http://schemas.microsoft.com/office/powerpoint/2010/main" val="1196125255"/>
              </p:ext>
            </p:extLst>
          </p:nvPr>
        </p:nvGraphicFramePr>
        <p:xfrm>
          <a:off x="395640" y="1005480"/>
          <a:ext cx="8136720" cy="3726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27" name="TextBox 1"/>
          <p:cNvSpPr/>
          <p:nvPr/>
        </p:nvSpPr>
        <p:spPr>
          <a:xfrm>
            <a:off x="4365720" y="3321000"/>
            <a:ext cx="1656000" cy="3639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ru-RU" sz="1800" spc="-1" strike="noStrike">
                <a:solidFill>
                  <a:srgbClr val="ff0000"/>
                </a:solidFill>
                <a:latin typeface="Gill Sans MT"/>
              </a:rPr>
              <a:t>И</a:t>
            </a:r>
            <a:endParaRPr b="0" lang="ru-RU" sz="1800" spc="-1" strike="noStrike">
              <a:solidFill>
                <a:srgbClr val="000000"/>
              </a:solidFill>
              <a:latin typeface="Arial"/>
            </a:endParaRPr>
          </a:p>
        </p:txBody>
      </p:sp>
      <p:sp>
        <p:nvSpPr>
          <p:cNvPr id="228" name="Заголовок 1"/>
          <p:cNvSpPr/>
          <p:nvPr/>
        </p:nvSpPr>
        <p:spPr>
          <a:xfrm>
            <a:off x="251640" y="123480"/>
            <a:ext cx="8229240" cy="685440"/>
          </a:xfrm>
          <a:prstGeom prst="rect">
            <a:avLst/>
          </a:prstGeom>
          <a:noFill/>
          <a:ln w="0">
            <a:noFill/>
          </a:ln>
        </p:spPr>
        <p:style>
          <a:lnRef idx="0"/>
          <a:fillRef idx="0"/>
          <a:effectRef idx="0"/>
          <a:fontRef idx="minor"/>
        </p:style>
        <p:txBody>
          <a:bodyPr lIns="90000" rIns="90000" tIns="45000" bIns="45000" anchor="b">
            <a:noAutofit/>
          </a:bodyPr>
          <a:p>
            <a:pPr defTabSz="914400">
              <a:lnSpc>
                <a:spcPct val="100000"/>
              </a:lnSpc>
            </a:pPr>
            <a:r>
              <a:rPr b="1" lang="ru-RU" sz="2200" spc="-1" strike="noStrike">
                <a:solidFill>
                  <a:schemeClr val="dk2"/>
                </a:solidFill>
                <a:latin typeface="Bookman Old Style"/>
              </a:rPr>
              <a:t>Организация ППЭ на дому, в медицинской организации</a:t>
            </a:r>
            <a:endParaRPr b="0" lang="ru-RU"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1219320" y="2228760"/>
            <a:ext cx="6857640" cy="799920"/>
          </a:xfrm>
          <a:prstGeom prst="rect">
            <a:avLst/>
          </a:prstGeom>
          <a:noFill/>
          <a:ln w="0">
            <a:noFill/>
          </a:ln>
        </p:spPr>
        <p:txBody>
          <a:bodyPr lIns="90000" rIns="90000" tIns="45000" bIns="45000" anchor="t">
            <a:noAutofit/>
          </a:bodyPr>
          <a:p>
            <a:pPr indent="0" algn="r">
              <a:lnSpc>
                <a:spcPct val="100000"/>
              </a:lnSpc>
              <a:buNone/>
            </a:pPr>
            <a:r>
              <a:rPr b="1" lang="ru-RU" sz="3200" spc="-1" strike="noStrike">
                <a:solidFill>
                  <a:schemeClr val="lt2"/>
                </a:solidFill>
                <a:latin typeface="Gill Sans MT"/>
              </a:rPr>
              <a:t>Спасибо за внимание!</a:t>
            </a:r>
            <a:endParaRPr b="0" lang="ru-RU" sz="3200" spc="-1" strike="noStrike">
              <a:solidFill>
                <a:schemeClr val="dk1"/>
              </a:solidFill>
              <a:latin typeface="Gill Sans MT"/>
            </a:endParaRPr>
          </a:p>
        </p:txBody>
      </p:sp>
      <p:sp>
        <p:nvSpPr>
          <p:cNvPr id="230" name="TextBox 8"/>
          <p:cNvSpPr/>
          <p:nvPr/>
        </p:nvSpPr>
        <p:spPr>
          <a:xfrm>
            <a:off x="251640" y="249480"/>
            <a:ext cx="7776360" cy="3945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ru-RU" sz="2000" spc="-1" strike="noStrike">
                <a:solidFill>
                  <a:srgbClr val="c08e00"/>
                </a:solidFill>
                <a:latin typeface="Bookman Old Style"/>
              </a:rPr>
              <a:t>Министерство образования и спорта Республики Карелия</a:t>
            </a:r>
            <a:endParaRPr b="0" lang="ru-RU"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_rels/theme1.xml.rels><?xml version="1.0" encoding="UTF-8"?>
<Relationships xmlns="http://schemas.openxmlformats.org/package/2006/relationships"><Relationship Id="rId1" Type="http://schemas.openxmlformats.org/officeDocument/2006/relationships/image" Target="../media/image1.jpeg"/>
</Relationships>
</file>

<file path=ppt/theme/_rels/theme2.xml.rels><?xml version="1.0" encoding="UTF-8"?>
<Relationships xmlns="http://schemas.openxmlformats.org/package/2006/relationships"><Relationship Id="rId1" Type="http://schemas.openxmlformats.org/officeDocument/2006/relationships/image" Target="../media/image1.jpeg"/>
</Relationships>
</file>

<file path=ppt/theme/_rels/theme3.xml.rels><?xml version="1.0" encoding="UTF-8"?>
<Relationships xmlns="http://schemas.openxmlformats.org/package/2006/relationships"><Relationship Id="rId1" Type="http://schemas.openxmlformats.org/officeDocument/2006/relationships/image" Target="../media/image1.jpeg"/>
</Relationships>
</file>

<file path=ppt/theme/_rels/theme4.xml.rels><?xml version="1.0" encoding="UTF-8"?>
<Relationships xmlns="http://schemas.openxmlformats.org/package/2006/relationships"><Relationship Id="rId1" Type="http://schemas.openxmlformats.org/officeDocument/2006/relationships/image" Target="../media/image1.jpeg"/>
</Relationships>
</file>

<file path=ppt/theme/_rels/theme5.xml.rels><?xml version="1.0" encoding="UTF-8"?>
<Relationships xmlns="http://schemas.openxmlformats.org/package/2006/relationships"><Relationship Id="rId1" Type="http://schemas.openxmlformats.org/officeDocument/2006/relationships/image" Target="../media/image1.jpeg"/>
</Relationships>
</file>

<file path=ppt/theme/_rels/theme6.xml.rels><?xml version="1.0" encoding="UTF-8"?>
<Relationships xmlns="http://schemas.openxmlformats.org/package/2006/relationships"><Relationship Id="rId1" Type="http://schemas.openxmlformats.org/officeDocument/2006/relationships/image" Target="../media/image1.jpeg"/>
</Relationships>
</file>

<file path=ppt/theme/_rels/theme7.xml.rels><?xml version="1.0" encoding="UTF-8"?>
<Relationships xmlns="http://schemas.openxmlformats.org/package/2006/relationships"><Relationship Id="rId1" Type="http://schemas.openxmlformats.org/officeDocument/2006/relationships/image" Target="../media/image1.jpeg"/>
</Relationships>
</file>

<file path=ppt/theme/_rels/theme8.xml.rels><?xml version="1.0" encoding="UTF-8"?>
<Relationships xmlns="http://schemas.openxmlformats.org/package/2006/relationships"><Relationship Id="rId1" Type="http://schemas.openxmlformats.org/officeDocument/2006/relationships/image" Target="../media/image1.jpeg"/>
</Relationships>
</file>

<file path=ppt/theme/_rels/theme9.xml.rels><?xml version="1.0" encoding="UTF-8"?>
<Relationships xmlns="http://schemas.openxmlformats.org/package/2006/relationships"><Relationship Id="rId1" Type="http://schemas.openxmlformats.org/officeDocument/2006/relationships/image" Target="../media/image1.jpeg"/>
</Relationships>
</file>

<file path=ppt/theme/_rels/theme10.xml.rels><?xml version="1.0" encoding="UTF-8"?>
<Relationships xmlns="http://schemas.openxmlformats.org/package/2006/relationships"><Relationship Id="rId1" Type="http://schemas.openxmlformats.org/officeDocument/2006/relationships/image" Target="../media/image1.jpeg"/>
</Relationships>
</file>

<file path=ppt/theme/_rels/theme11.xml.rels><?xml version="1.0" encoding="UTF-8"?>
<Relationships xmlns="http://schemas.openxmlformats.org/package/2006/relationships"><Relationship Id="rId1" Type="http://schemas.openxmlformats.org/officeDocument/2006/relationships/image" Target="../media/image1.jpeg"/>
</Relationships>
</file>

<file path=ppt/theme/_rels/theme12.xml.rels><?xml version="1.0" encoding="UTF-8"?>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2.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3.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4.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5.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6.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7.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8.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9.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10.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11.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12.xml><?xml version="1.0" encoding="utf-8"?>
<a:theme xmlns:a="http://schemas.openxmlformats.org/drawingml/2006/main" xmlns:r="http://schemas.openxmlformats.org/officeDocument/2006/relationships" name="Начальная">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Начальная">
      <a:majorFont>
        <a:latin typeface="Bookman Old Style" pitchFamily="0" charset="1"/>
        <a:ea typeface=""/>
        <a:cs typeface=""/>
      </a:majorFont>
      <a:minorFont>
        <a:latin typeface="Gill Sans MT" pitchFamily="0" charset="1"/>
        <a:ea typeface=""/>
        <a:cs typeface=""/>
      </a:minorFont>
    </a:fontScheme>
    <a:fmtScheme>
      <a:fillStyleLst>
        <a:solidFill>
          <a:schemeClr val="phClr"/>
        </a:solidFill>
        <a:gradFill>
          <a:gsLst>
            <a:gs pos="0">
              <a:schemeClr val="phClr">
                <a:tint val="45000"/>
              </a:schemeClr>
            </a:gs>
            <a:gs pos="30000">
              <a:schemeClr val="phClr">
                <a:tint val="61000"/>
              </a:schemeClr>
            </a:gs>
            <a:gs pos="45000">
              <a:schemeClr val="phClr">
                <a:tint val="66000"/>
              </a:schemeClr>
            </a:gs>
            <a:gs pos="55000">
              <a:schemeClr val="phClr">
                <a:tint val="66000"/>
              </a:schemeClr>
            </a:gs>
            <a:gs pos="73000">
              <a:schemeClr val="phClr">
                <a:tint val="61000"/>
              </a:schemeClr>
            </a:gs>
            <a:gs pos="100000">
              <a:schemeClr val="phClr">
                <a:tint val="45000"/>
              </a:schemeClr>
            </a:gs>
          </a:gsLst>
          <a:lin ang="950000" scaled="1"/>
          <a:tileRect l="0" t="0" r="0" b="0"/>
        </a:gradFill>
        <a:gradFill>
          <a:gsLst>
            <a:gs pos="0">
              <a:schemeClr val="phClr">
                <a:shade val="63000"/>
              </a:schemeClr>
            </a:gs>
            <a:gs pos="30000">
              <a:schemeClr val="phClr">
                <a:shade val="90000"/>
              </a:schemeClr>
            </a:gs>
            <a:gs pos="45000">
              <a:schemeClr val="phClr">
                <a:shade val="100000"/>
              </a:schemeClr>
            </a:gs>
            <a:gs pos="55000">
              <a:schemeClr val="phClr">
                <a:shade val="100000"/>
              </a:schemeClr>
            </a:gs>
            <a:gs pos="73000">
              <a:schemeClr val="phClr">
                <a:shade val="90000"/>
              </a:schemeClr>
            </a:gs>
            <a:gs pos="100000">
              <a:schemeClr val="phClr">
                <a:shade val="63000"/>
              </a:schemeClr>
            </a:gs>
          </a:gsLst>
          <a:lin ang="950000" scaled="1"/>
          <a:tileRect l="0" t="0" r="0" b="0"/>
        </a:gradFill>
      </a:fillStyleLst>
      <a:lnStyleLst>
        <a:ln w="9525" cap="flat" cmpd="sng" algn="ctr">
          <a:prstDash val="solid"/>
        </a:ln>
        <a:ln w="19050"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60000"/>
              </a:schemeClr>
            </a:gs>
            <a:gs pos="30000">
              <a:schemeClr val="phClr">
                <a:shade val="80000"/>
              </a:schemeClr>
            </a:gs>
            <a:gs pos="100000">
              <a:schemeClr val="phClr">
                <a:tint val="97000"/>
              </a:schemeClr>
            </a:gs>
          </a:gsLst>
          <a:lin ang="16200000" scaled="1"/>
          <a:tileRect l="0" t="0" r="0" b="0"/>
        </a:gradFill>
        <a:blipFill rotWithShape="0">
          <a:blip r:embed="rId1"/>
          <a:srcRect l="0" t="0" r="0" b="0"/>
          <a:tile tx="0" ty="0" sx="35000" sy="40000" flip="x" algn="tl"/>
        </a:blip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4279</TotalTime>
  <Application>LibreOffice/24.2.2.2$Windows_X86_64 LibreOffice_project/d56cc158d8a96260b836f100ef4b4ef25d6f1a01</Application>
  <AppVersion>15.0000</AppVersion>
  <Words>3966</Words>
  <Paragraphs>502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2021-11-15T12:39:24Z</dcterms:created>
  <dc:creator>Аверкиева</dc:creator>
  <dc:description/>
  <dc:language>ru-RU</dc:language>
  <cp:lastModifiedBy>Аверкиева</cp:lastModifiedBy>
  <cp:lastPrinted>2024-05-03T13:47:51Z</cp:lastPrinted>
  <dcterms:modified xsi:type="dcterms:W3CDTF">2024-11-05T06:14:52Z</dcterms:modified>
  <cp:revision>299</cp:revision>
  <dc:subject/>
  <dc:title>Презентация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19</vt:i4>
  </property>
  <property fmtid="{D5CDD505-2E9C-101B-9397-08002B2CF9AE}" pid="3" name="PresentationFormat">
    <vt:lpwstr>Экран (16:9)</vt:lpwstr>
  </property>
  <property fmtid="{D5CDD505-2E9C-101B-9397-08002B2CF9AE}" pid="4" name="Slides">
    <vt:i4>48</vt:i4>
  </property>
</Properties>
</file>